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48"/>
  </p:notesMasterIdLst>
  <p:sldIdLst>
    <p:sldId id="257" r:id="rId2"/>
    <p:sldId id="308" r:id="rId3"/>
    <p:sldId id="259" r:id="rId4"/>
    <p:sldId id="264" r:id="rId5"/>
    <p:sldId id="260" r:id="rId6"/>
    <p:sldId id="299" r:id="rId7"/>
    <p:sldId id="298" r:id="rId8"/>
    <p:sldId id="300" r:id="rId9"/>
    <p:sldId id="301" r:id="rId10"/>
    <p:sldId id="302" r:id="rId11"/>
    <p:sldId id="265" r:id="rId12"/>
    <p:sldId id="262" r:id="rId13"/>
    <p:sldId id="263" r:id="rId14"/>
    <p:sldId id="266" r:id="rId15"/>
    <p:sldId id="284" r:id="rId16"/>
    <p:sldId id="267" r:id="rId17"/>
    <p:sldId id="269" r:id="rId18"/>
    <p:sldId id="270" r:id="rId19"/>
    <p:sldId id="268" r:id="rId20"/>
    <p:sldId id="271" r:id="rId21"/>
    <p:sldId id="272" r:id="rId22"/>
    <p:sldId id="273" r:id="rId23"/>
    <p:sldId id="282" r:id="rId24"/>
    <p:sldId id="310" r:id="rId25"/>
    <p:sldId id="283" r:id="rId26"/>
    <p:sldId id="274" r:id="rId27"/>
    <p:sldId id="287" r:id="rId28"/>
    <p:sldId id="275" r:id="rId29"/>
    <p:sldId id="285" r:id="rId30"/>
    <p:sldId id="286" r:id="rId31"/>
    <p:sldId id="277" r:id="rId32"/>
    <p:sldId id="278" r:id="rId33"/>
    <p:sldId id="280" r:id="rId34"/>
    <p:sldId id="279" r:id="rId35"/>
    <p:sldId id="281" r:id="rId36"/>
    <p:sldId id="314" r:id="rId37"/>
    <p:sldId id="291" r:id="rId38"/>
    <p:sldId id="292" r:id="rId39"/>
    <p:sldId id="313" r:id="rId40"/>
    <p:sldId id="293" r:id="rId41"/>
    <p:sldId id="311" r:id="rId42"/>
    <p:sldId id="294" r:id="rId43"/>
    <p:sldId id="295" r:id="rId44"/>
    <p:sldId id="296" r:id="rId45"/>
    <p:sldId id="297" r:id="rId46"/>
    <p:sldId id="276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14CA"/>
    <a:srgbClr val="950913"/>
    <a:srgbClr val="006C31"/>
    <a:srgbClr val="CC3399"/>
    <a:srgbClr val="FB2164"/>
    <a:srgbClr val="660066"/>
    <a:srgbClr val="FA4426"/>
    <a:srgbClr val="51C1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4" autoAdjust="0"/>
    <p:restoredTop sz="94660"/>
  </p:normalViewPr>
  <p:slideViewPr>
    <p:cSldViewPr snapToGrid="0">
      <p:cViewPr varScale="1">
        <p:scale>
          <a:sx n="75" d="100"/>
          <a:sy n="75" d="100"/>
        </p:scale>
        <p:origin x="636" y="72"/>
      </p:cViewPr>
      <p:guideLst/>
    </p:cSldViewPr>
  </p:slideViewPr>
  <p:notesTextViewPr>
    <p:cViewPr>
      <p:scale>
        <a:sx n="25" d="100"/>
        <a:sy n="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C6F60-494D-479D-9CF8-3028D67A3A9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4ADCA-240B-4531-8918-7A65995F2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62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4ADCA-240B-4531-8918-7A65995F2A7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470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4ADCA-240B-4531-8918-7A65995F2A73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837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54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24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2103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520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3410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97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89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408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35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60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4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86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7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4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80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2D4D3-EFA6-4276-877F-AAD7C32CA045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9F58E28-ED3E-4EE3-830A-B13569015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1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50"/>
            <a:ext cx="12192000" cy="1690688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CC3399"/>
                </a:solidFill>
                <a:latin typeface="Bamini" pitchFamily="2" charset="0"/>
              </a:rPr>
              <a:t>  </a:t>
            </a:r>
            <a:r>
              <a:rPr lang="en-US" sz="4000" b="1" dirty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40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</a:rPr>
              <a:t>khzth;fspd</a:t>
            </a:r>
            <a:r>
              <a:rPr lang="en-US" sz="40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4000" b="1" dirty="0" err="1">
                <a:solidFill>
                  <a:srgbClr val="2114CA"/>
                </a:solidFill>
                <a:latin typeface="Bamini" pitchFamily="2" charset="0"/>
              </a:rPr>
              <a:t>MSik</a:t>
            </a:r>
            <a:r>
              <a:rPr lang="en-US" sz="40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4000" b="1" dirty="0" err="1">
                <a:solidFill>
                  <a:srgbClr val="2114CA"/>
                </a:solidFill>
                <a:latin typeface="Bamini" pitchFamily="2" charset="0"/>
              </a:rPr>
              <a:t>tsh;r;rpapy</a:t>
            </a:r>
            <a:r>
              <a:rPr lang="en-US" sz="4000" b="1" dirty="0">
                <a:solidFill>
                  <a:srgbClr val="2114CA"/>
                </a:solidFill>
                <a:latin typeface="Bamini" pitchFamily="2" charset="0"/>
              </a:rPr>
              <a:t>;</a:t>
            </a:r>
            <a:r>
              <a:rPr lang="en-US" sz="4000" dirty="0">
                <a:solidFill>
                  <a:srgbClr val="2114CA"/>
                </a:solidFill>
                <a:latin typeface="Bamini" pitchFamily="2" charset="0"/>
              </a:rPr>
              <a:t/>
            </a:r>
            <a:br>
              <a:rPr lang="en-US" sz="4000" dirty="0">
                <a:solidFill>
                  <a:srgbClr val="2114CA"/>
                </a:solidFill>
                <a:latin typeface="Bamini" pitchFamily="2" charset="0"/>
              </a:rPr>
            </a:br>
            <a:r>
              <a:rPr lang="en-US" sz="4000" b="1" dirty="0">
                <a:solidFill>
                  <a:srgbClr val="2114CA"/>
                </a:solidFill>
                <a:latin typeface="Bamini" pitchFamily="2" charset="0"/>
              </a:rPr>
              <a:t>    </a:t>
            </a:r>
            <a:r>
              <a:rPr lang="en-US" sz="4000" b="1" dirty="0" smtClean="0">
                <a:solidFill>
                  <a:srgbClr val="2114CA"/>
                </a:solidFill>
                <a:latin typeface="Bamini" pitchFamily="2" charset="0"/>
              </a:rPr>
              <a:t>    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</a:rPr>
              <a:t>Mrphpah;fspd</a:t>
            </a:r>
            <a:r>
              <a:rPr lang="en-US" sz="40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4000" b="1" dirty="0" err="1">
                <a:solidFill>
                  <a:srgbClr val="2114CA"/>
                </a:solidFill>
                <a:latin typeface="Bamini" pitchFamily="2" charset="0"/>
              </a:rPr>
              <a:t>gq;fspg;G</a:t>
            </a:r>
            <a:r>
              <a:rPr lang="en-US" sz="4000" dirty="0">
                <a:solidFill>
                  <a:srgbClr val="2114CA"/>
                </a:solidFill>
                <a:latin typeface="Bamini" pitchFamily="2" charset="0"/>
              </a:rPr>
              <a:t/>
            </a:r>
            <a:br>
              <a:rPr lang="en-US" sz="4000" dirty="0">
                <a:solidFill>
                  <a:srgbClr val="2114CA"/>
                </a:solidFill>
                <a:latin typeface="Bamini" pitchFamily="2" charset="0"/>
              </a:rPr>
            </a:br>
            <a:endParaRPr lang="en-US" sz="4000" dirty="0">
              <a:solidFill>
                <a:srgbClr val="2114CA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11300"/>
            <a:ext cx="12192000" cy="53467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Bamini" pitchFamily="2" charset="0"/>
              </a:rPr>
              <a:t>             </a:t>
            </a:r>
          </a:p>
          <a:p>
            <a:pPr marL="0" indent="0">
              <a:buNone/>
            </a:pPr>
            <a:r>
              <a:rPr lang="en-US" sz="4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</a:t>
            </a:r>
            <a:r>
              <a:rPr lang="en-US" sz="4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TEACHERS IN DEVELOPING </a:t>
            </a:r>
            <a:r>
              <a:rPr lang="en-US" sz="4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</a:p>
          <a:p>
            <a:pPr marL="0" indent="0">
              <a:buNone/>
            </a:pPr>
            <a:r>
              <a:rPr lang="en-US" sz="4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en-US" sz="4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endParaRPr lang="en-US" sz="4200" b="1" dirty="0" smtClean="0">
              <a:solidFill>
                <a:schemeClr val="accent1">
                  <a:lumMod val="50000"/>
                </a:schemeClr>
              </a:solidFill>
              <a:latin typeface="Bamini" pitchFamily="2" charset="0"/>
            </a:endParaRPr>
          </a:p>
          <a:p>
            <a:pPr marL="0" indent="0">
              <a:buNone/>
            </a:pPr>
            <a:endParaRPr lang="en-US" sz="4200" b="1" dirty="0" smtClean="0">
              <a:solidFill>
                <a:schemeClr val="accent1">
                  <a:lumMod val="50000"/>
                </a:schemeClr>
              </a:solidFill>
              <a:latin typeface="Bamini" pitchFamily="2" charset="0"/>
            </a:endParaRPr>
          </a:p>
          <a:p>
            <a:pPr marL="0" indent="0">
              <a:buNone/>
            </a:pPr>
            <a:endParaRPr lang="en-US" sz="4000" b="1" dirty="0">
              <a:solidFill>
                <a:srgbClr val="0070C0"/>
              </a:solidFill>
              <a:latin typeface="Bamini" pitchFamily="2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  <a:latin typeface="Bamini" pitchFamily="2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  <a:latin typeface="Bamini" pitchFamily="2" charset="0"/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Bamini" pitchFamily="2" charset="0"/>
              </a:rPr>
              <a:t>                       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Dr.T.Sivasakthi</a:t>
            </a:r>
            <a:r>
              <a:rPr lang="en-US" sz="3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Rajammal</a:t>
            </a:r>
            <a:endParaRPr lang="en-US" sz="3000" b="1" dirty="0" smtClean="0">
              <a:solidFill>
                <a:srgbClr val="0070C0"/>
              </a:solidFill>
              <a:latin typeface="Bamini" pitchFamily="2" charset="0"/>
            </a:endParaRPr>
          </a:p>
          <a:p>
            <a:pPr marL="0" indent="0">
              <a:buNone/>
            </a:pPr>
            <a:r>
              <a:rPr lang="en-US" sz="2400" dirty="0">
                <a:latin typeface="Bamini" pitchFamily="2" charset="0"/>
              </a:rPr>
              <a:t> </a:t>
            </a:r>
            <a:r>
              <a:rPr lang="en-US" sz="2400" dirty="0" smtClean="0">
                <a:latin typeface="Bamini" pitchFamily="2" charset="0"/>
              </a:rPr>
              <a:t>                                  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Educational Psychology</a:t>
            </a:r>
            <a:endParaRPr lang="en-US" sz="2400" b="1" dirty="0" smtClean="0">
              <a:solidFill>
                <a:srgbClr val="002060"/>
              </a:solidFill>
              <a:latin typeface="Bamini" pitchFamily="2" charset="0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Bamini" pitchFamily="2" charset="0"/>
              </a:rPr>
              <a:t>                                  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Tamil Nadu Teachers Education University</a:t>
            </a:r>
            <a:endParaRPr lang="en-US" sz="2400" b="1" dirty="0" smtClean="0">
              <a:solidFill>
                <a:srgbClr val="002060"/>
              </a:solidFill>
              <a:latin typeface="Bamini" pitchFamily="2" charset="0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Bamini" pitchFamily="2" charset="0"/>
              </a:rPr>
              <a:t>                                            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Chennai </a:t>
            </a:r>
            <a:r>
              <a:rPr lang="en-US" sz="2400" b="1" dirty="0" smtClean="0">
                <a:solidFill>
                  <a:srgbClr val="002060"/>
                </a:solidFill>
                <a:latin typeface="Bamini" pitchFamily="2" charset="0"/>
              </a:rPr>
              <a:t>– 97.</a:t>
            </a:r>
            <a:endParaRPr lang="en-US" sz="2400" b="1" dirty="0">
              <a:solidFill>
                <a:srgbClr val="00206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70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20119" y="150125"/>
            <a:ext cx="59640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4000" b="1" dirty="0" smtClean="0">
                <a:solidFill>
                  <a:srgbClr val="0070C0"/>
                </a:solidFill>
                <a:latin typeface="Bamini" pitchFamily="2" charset="0"/>
              </a:rPr>
              <a:t>  </a:t>
            </a:r>
            <a:r>
              <a:rPr lang="en-US" sz="4000" b="1" dirty="0" err="1" smtClean="0">
                <a:solidFill>
                  <a:srgbClr val="0070C0"/>
                </a:solidFill>
                <a:latin typeface="Bamini" pitchFamily="2" charset="0"/>
              </a:rPr>
              <a:t>jiyth;fs</a:t>
            </a:r>
            <a:r>
              <a:rPr lang="en-US" sz="4000" b="1" dirty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4000" b="1" dirty="0" smtClean="0">
                <a:solidFill>
                  <a:srgbClr val="0070C0"/>
                </a:solidFill>
                <a:latin typeface="Bamini" pitchFamily="2" charset="0"/>
              </a:rPr>
              <a:t>(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Leaders)</a:t>
            </a:r>
            <a:endParaRPr lang="en-US" sz="4000" b="1" dirty="0">
              <a:solidFill>
                <a:srgbClr val="0070C0"/>
              </a:solidFill>
              <a:latin typeface="Bamini" pitchFamily="2" charset="0"/>
            </a:endParaRPr>
          </a:p>
        </p:txBody>
      </p:sp>
      <p:pic>
        <p:nvPicPr>
          <p:cNvPr id="5122" name="Picture 2" descr="https://images-na.ssl-images-amazon.com/images/I/412Hio3NdBL._AC_SY700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4114" y="1165788"/>
            <a:ext cx="4339772" cy="4828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04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493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Kd;khjphpia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Cf;Ftpj;jy</a:t>
            </a:r>
            <a:r>
              <a:rPr lang="en-US" b="1" dirty="0">
                <a:latin typeface="Bamini" pitchFamily="2" charset="0"/>
              </a:rPr>
              <a:t>;</a:t>
            </a:r>
            <a:r>
              <a:rPr lang="en-US" b="1" dirty="0"/>
              <a:t> </a:t>
            </a:r>
            <a:r>
              <a:rPr lang="en-US" b="1" dirty="0">
                <a:solidFill>
                  <a:srgbClr val="00B0F0"/>
                </a:solidFill>
              </a:rPr>
              <a:t>(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Encourage role Model)</a:t>
            </a:r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49300"/>
            <a:ext cx="12192000" cy="6108699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b="1" dirty="0" smtClean="0">
              <a:latin typeface="Bamini" pitchFamily="2" charset="0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khzth;fs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</a:t>
            </a:r>
            <a:endParaRPr lang="en-US" sz="2800" b="1" dirty="0">
              <a:solidFill>
                <a:srgbClr val="006C31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jq;fSila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elj;ij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gz;Gfis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Kd;khjphpNahL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xg;gpLjy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 </a:t>
            </a: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fijfs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kw;Wk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ehlfj;jpid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cUthf;Fjy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jdpj;jd;ikf;F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Vw;whh;Nghy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Kd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khjphp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jiyth;fis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Njh;e;njLj;jy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 </a:t>
            </a: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852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30400"/>
          </a:xfrm>
        </p:spPr>
        <p:txBody>
          <a:bodyPr>
            <a:normAutofit/>
          </a:bodyPr>
          <a:lstStyle/>
          <a:p>
            <a:r>
              <a:rPr lang="en-US" sz="3200" b="1" dirty="0"/>
              <a:t> 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2.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gz;Gfis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Nkk;gLj;Jjy</a:t>
            </a:r>
            <a:r>
              <a:rPr lang="en-US" b="1" dirty="0" smtClean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b="1" dirty="0" smtClean="0">
                <a:solidFill>
                  <a:srgbClr val="00B0F0"/>
                </a:solidFill>
              </a:rPr>
              <a:t>(</a:t>
            </a:r>
            <a:r>
              <a:rPr lang="en-US" b="1" dirty="0">
                <a:solidFill>
                  <a:srgbClr val="00B0F0"/>
                </a:solidFill>
              </a:rPr>
              <a:t>Character Building)</a:t>
            </a:r>
            <a:br>
              <a:rPr lang="en-US" b="1" dirty="0">
                <a:solidFill>
                  <a:srgbClr val="00B0F0"/>
                </a:solidFill>
              </a:rPr>
            </a:b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95300"/>
            <a:ext cx="12192000" cy="63627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lvl="0">
              <a:lnSpc>
                <a:spcPct val="150000"/>
              </a:lnSpc>
            </a:pPr>
            <a:endParaRPr lang="en-US" sz="7000" b="1" dirty="0" smtClean="0">
              <a:solidFill>
                <a:srgbClr val="660066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endParaRPr lang="en-US" sz="7000" b="1" dirty="0">
              <a:solidFill>
                <a:srgbClr val="660066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7000" b="1" dirty="0" smtClean="0">
                <a:solidFill>
                  <a:srgbClr val="660066"/>
                </a:solidFill>
                <a:latin typeface="Bamini" pitchFamily="2" charset="0"/>
              </a:rPr>
              <a:t> ,</a:t>
            </a:r>
            <a:r>
              <a:rPr lang="en-US" sz="7000" b="1" dirty="0" err="1">
                <a:solidFill>
                  <a:srgbClr val="660066"/>
                </a:solidFill>
                <a:latin typeface="Bamini" pitchFamily="2" charset="0"/>
              </a:rPr>
              <a:t>sikapNyNa</a:t>
            </a:r>
            <a:r>
              <a:rPr lang="en-US" sz="70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7000" b="1" dirty="0" err="1">
                <a:solidFill>
                  <a:srgbClr val="660066"/>
                </a:solidFill>
                <a:latin typeface="Bamini" pitchFamily="2" charset="0"/>
              </a:rPr>
              <a:t>rpwe;j</a:t>
            </a:r>
            <a:r>
              <a:rPr lang="en-US" sz="70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7000" b="1" dirty="0" err="1">
                <a:solidFill>
                  <a:srgbClr val="660066"/>
                </a:solidFill>
                <a:latin typeface="Bamini" pitchFamily="2" charset="0"/>
              </a:rPr>
              <a:t>gz;Gfis</a:t>
            </a:r>
            <a:r>
              <a:rPr lang="en-US" sz="70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7000" b="1" dirty="0" err="1" smtClean="0">
                <a:solidFill>
                  <a:srgbClr val="660066"/>
                </a:solidFill>
                <a:latin typeface="Bamini" pitchFamily="2" charset="0"/>
              </a:rPr>
              <a:t>cl;nrYj;Jjy</a:t>
            </a:r>
            <a:r>
              <a:rPr lang="en-US" sz="7000" b="1" dirty="0" smtClean="0">
                <a:solidFill>
                  <a:srgbClr val="660066"/>
                </a:solidFill>
                <a:latin typeface="Bamini" pitchFamily="2" charset="0"/>
              </a:rPr>
              <a:t>; </a:t>
            </a:r>
          </a:p>
          <a:p>
            <a:pPr lvl="0">
              <a:lnSpc>
                <a:spcPct val="150000"/>
              </a:lnSpc>
            </a:pPr>
            <a:r>
              <a:rPr lang="en-US" sz="70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7000" b="1" dirty="0" err="1" smtClean="0">
                <a:solidFill>
                  <a:srgbClr val="660066"/>
                </a:solidFill>
                <a:latin typeface="Bamini" pitchFamily="2" charset="0"/>
              </a:rPr>
              <a:t>Neh;kiwahd</a:t>
            </a:r>
            <a:r>
              <a:rPr lang="en-US" sz="7000" b="1" dirty="0" smtClean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7000" b="1" dirty="0" err="1">
                <a:solidFill>
                  <a:srgbClr val="660066"/>
                </a:solidFill>
                <a:latin typeface="Bamini" pitchFamily="2" charset="0"/>
              </a:rPr>
              <a:t>nray</a:t>
            </a:r>
            <a:r>
              <a:rPr lang="en-US" sz="7000" b="1" dirty="0">
                <a:solidFill>
                  <a:srgbClr val="660066"/>
                </a:solidFill>
                <a:latin typeface="Bamini" pitchFamily="2" charset="0"/>
              </a:rPr>
              <a:t>; </a:t>
            </a:r>
            <a:r>
              <a:rPr lang="en-US" sz="7000" b="1" dirty="0" err="1" smtClean="0">
                <a:solidFill>
                  <a:srgbClr val="660066"/>
                </a:solidFill>
                <a:latin typeface="Bamini" pitchFamily="2" charset="0"/>
              </a:rPr>
              <a:t>cUthf;Fjy</a:t>
            </a:r>
            <a:r>
              <a:rPr lang="en-US" sz="7000" b="1" dirty="0" smtClean="0">
                <a:solidFill>
                  <a:srgbClr val="660066"/>
                </a:solidFill>
                <a:latin typeface="Bamini" pitchFamily="2" charset="0"/>
              </a:rPr>
              <a:t>;</a:t>
            </a:r>
          </a:p>
          <a:p>
            <a:pPr lvl="0">
              <a:lnSpc>
                <a:spcPct val="170000"/>
              </a:lnSpc>
            </a:pPr>
            <a:r>
              <a:rPr lang="en-US" sz="7000" b="1" dirty="0" smtClean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7000" b="1" dirty="0" err="1" smtClean="0">
                <a:solidFill>
                  <a:srgbClr val="660066"/>
                </a:solidFill>
                <a:latin typeface="Bamini" pitchFamily="2" charset="0"/>
              </a:rPr>
              <a:t>khzth;fis</a:t>
            </a:r>
            <a:r>
              <a:rPr lang="en-US" sz="7000" b="1" dirty="0" smtClean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7000" b="1" dirty="0" err="1" smtClean="0">
                <a:solidFill>
                  <a:srgbClr val="660066"/>
                </a:solidFill>
                <a:latin typeface="Bamini" pitchFamily="2" charset="0"/>
              </a:rPr>
              <a:t>Cf;Ftpj;jy</a:t>
            </a:r>
            <a:r>
              <a:rPr lang="en-US" sz="7000" b="1" dirty="0" smtClean="0">
                <a:solidFill>
                  <a:srgbClr val="660066"/>
                </a:solidFill>
                <a:latin typeface="Bamini" pitchFamily="2" charset="0"/>
              </a:rPr>
              <a:t>;</a:t>
            </a:r>
            <a:endParaRPr lang="en-US" sz="7000" dirty="0">
              <a:solidFill>
                <a:srgbClr val="660066"/>
              </a:solidFill>
              <a:latin typeface="Bamini" pitchFamily="2" charset="0"/>
            </a:endParaRPr>
          </a:p>
          <a:p>
            <a:pPr lvl="0">
              <a:lnSpc>
                <a:spcPct val="170000"/>
              </a:lnSpc>
            </a:pPr>
            <a:r>
              <a:rPr lang="en-US" sz="7000" b="1" dirty="0" smtClean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7000" b="1" dirty="0" err="1">
                <a:solidFill>
                  <a:srgbClr val="660066"/>
                </a:solidFill>
                <a:latin typeface="Bamini" pitchFamily="2" charset="0"/>
              </a:rPr>
              <a:t>fUj;Jf;fis</a:t>
            </a:r>
            <a:r>
              <a:rPr lang="en-US" sz="7000" b="1" dirty="0">
                <a:solidFill>
                  <a:srgbClr val="660066"/>
                </a:solidFill>
                <a:latin typeface="Bamini" pitchFamily="2" charset="0"/>
              </a:rPr>
              <a:t> </a:t>
            </a:r>
            <a:r>
              <a:rPr lang="en-US" sz="7000" b="1" dirty="0" err="1" smtClean="0">
                <a:solidFill>
                  <a:srgbClr val="660066"/>
                </a:solidFill>
                <a:latin typeface="Bamini" pitchFamily="2" charset="0"/>
              </a:rPr>
              <a:t>tpthjpf;fr</a:t>
            </a:r>
            <a:r>
              <a:rPr lang="en-US" sz="7000" b="1" dirty="0" smtClean="0">
                <a:solidFill>
                  <a:srgbClr val="660066"/>
                </a:solidFill>
                <a:latin typeface="Bamini" pitchFamily="2" charset="0"/>
              </a:rPr>
              <a:t>; </a:t>
            </a:r>
            <a:r>
              <a:rPr lang="en-US" sz="7000" b="1" dirty="0" err="1" smtClean="0">
                <a:solidFill>
                  <a:srgbClr val="660066"/>
                </a:solidFill>
                <a:latin typeface="Bamini" pitchFamily="2" charset="0"/>
              </a:rPr>
              <a:t>nra;jy</a:t>
            </a:r>
            <a:r>
              <a:rPr lang="en-US" sz="7000" b="1" dirty="0" smtClean="0">
                <a:solidFill>
                  <a:srgbClr val="660066"/>
                </a:solidFill>
                <a:latin typeface="Bamini" pitchFamily="2" charset="0"/>
              </a:rPr>
              <a:t>; </a:t>
            </a:r>
            <a:endParaRPr lang="en-US" sz="7000" dirty="0">
              <a:solidFill>
                <a:srgbClr val="660066"/>
              </a:solidFill>
              <a:latin typeface="Bamini" pitchFamily="2" charset="0"/>
            </a:endParaRPr>
          </a:p>
          <a:p>
            <a:pPr lvl="0">
              <a:lnSpc>
                <a:spcPct val="170000"/>
              </a:lnSpc>
            </a:pPr>
            <a:endParaRPr lang="en-US" sz="7000" dirty="0">
              <a:solidFill>
                <a:srgbClr val="7030A0"/>
              </a:solidFill>
              <a:latin typeface="Bamini" pitchFamily="2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5100" b="1" dirty="0" smtClean="0">
                <a:solidFill>
                  <a:srgbClr val="7030A0"/>
                </a:solidFill>
                <a:latin typeface="Bamini" pitchFamily="2" charset="0"/>
              </a:rPr>
              <a:t>  </a:t>
            </a:r>
            <a:endParaRPr lang="en-US" sz="5100" dirty="0">
              <a:solidFill>
                <a:srgbClr val="7030A0"/>
              </a:solidFill>
              <a:latin typeface="Bamini" pitchFamily="2" charset="0"/>
            </a:endParaRPr>
          </a:p>
          <a:p>
            <a:pPr algn="just">
              <a:lnSpc>
                <a:spcPct val="150000"/>
              </a:lnSpc>
            </a:pPr>
            <a:endParaRPr lang="en-US" dirty="0"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706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30400"/>
          </a:xfrm>
        </p:spPr>
        <p:txBody>
          <a:bodyPr>
            <a:normAutofit/>
          </a:bodyPr>
          <a:lstStyle/>
          <a:p>
            <a:pPr lvl="0"/>
            <a:r>
              <a:rPr lang="en-US" sz="3200" b="1" dirty="0" err="1" smtClean="0">
                <a:solidFill>
                  <a:srgbClr val="950913"/>
                </a:solidFill>
                <a:latin typeface="Bamini" pitchFamily="2" charset="0"/>
              </a:rPr>
              <a:t>fPo;f;fz;l</a:t>
            </a:r>
            <a:r>
              <a:rPr lang="en-US" sz="32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950913"/>
                </a:solidFill>
                <a:latin typeface="Bamini" pitchFamily="2" charset="0"/>
              </a:rPr>
              <a:t>gz;Gfs</a:t>
            </a:r>
            <a:r>
              <a:rPr lang="en-US" sz="3200" b="1" dirty="0" smtClean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xt;nthU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950913"/>
                </a:solidFill>
                <a:latin typeface="Bamini" pitchFamily="2" charset="0"/>
              </a:rPr>
              <a:t>jdpg;gl;l</a:t>
            </a:r>
            <a:r>
              <a:rPr lang="en-US" sz="32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950913"/>
                </a:solidFill>
                <a:latin typeface="Bamini" pitchFamily="2" charset="0"/>
              </a:rPr>
              <a:t>khzth;fspd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950913"/>
                </a:solidFill>
                <a:latin typeface="Bamini" pitchFamily="2" charset="0"/>
              </a:rPr>
              <a:t>MSik</a:t>
            </a:r>
            <a:r>
              <a:rPr lang="en-US" sz="32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Nkk;ghl;L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tsh;r;rpf;F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Jhz;fshf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mikfpd;wd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.</a:t>
            </a:r>
            <a:endParaRPr lang="en-US" sz="3200" dirty="0">
              <a:solidFill>
                <a:srgbClr val="950913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55700"/>
            <a:ext cx="12192000" cy="5702300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khpahij</a:t>
            </a:r>
            <a:r>
              <a:rPr lang="en-US" sz="2800" b="1" dirty="0" smtClean="0">
                <a:solidFill>
                  <a:srgbClr val="2114CA"/>
                </a:solidFill>
              </a:rPr>
              <a:t> </a:t>
            </a:r>
            <a:r>
              <a:rPr lang="en-US" sz="2800" b="1" dirty="0">
                <a:solidFill>
                  <a:srgbClr val="00B0F0"/>
                </a:solidFill>
              </a:rPr>
              <a:t>(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  <a:r>
              <a:rPr lang="en-US" sz="2800" b="1" dirty="0">
                <a:solidFill>
                  <a:srgbClr val="00B0F0"/>
                </a:solidFill>
              </a:rPr>
              <a:t>)</a:t>
            </a:r>
            <a:endParaRPr lang="en-US" sz="2800" dirty="0">
              <a:solidFill>
                <a:srgbClr val="00B0F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guhkhpg;G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en-US" sz="2800" b="1" dirty="0">
                <a:solidFill>
                  <a:srgbClr val="00B0F0"/>
                </a:solidFill>
                <a:latin typeface="Bamini" pitchFamily="2" charset="0"/>
              </a:rPr>
              <a:t>)</a:t>
            </a:r>
            <a:endParaRPr lang="en-US" sz="2800" dirty="0">
              <a:solidFill>
                <a:srgbClr val="00B0F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nghWg;G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</a:rPr>
              <a:t>(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responsibility</a:t>
            </a:r>
            <a:r>
              <a:rPr lang="en-US" sz="2800" b="1" dirty="0">
                <a:solidFill>
                  <a:srgbClr val="00B0F0"/>
                </a:solidFill>
              </a:rPr>
              <a:t>)</a:t>
            </a:r>
            <a:endParaRPr lang="en-US" sz="2800" dirty="0">
              <a:solidFill>
                <a:srgbClr val="00B0F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Neh;ik</a:t>
            </a:r>
            <a:r>
              <a:rPr lang="en-US" sz="2800" b="1" dirty="0">
                <a:solidFill>
                  <a:srgbClr val="2114CA"/>
                </a:solidFill>
              </a:rPr>
              <a:t> </a:t>
            </a:r>
            <a:r>
              <a:rPr lang="en-US" sz="2800" b="1" dirty="0">
                <a:solidFill>
                  <a:srgbClr val="00B0F0"/>
                </a:solidFill>
              </a:rPr>
              <a:t>(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fairness)</a:t>
            </a:r>
            <a:endParaRPr lang="en-US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ek;gfj;jd;ik</a:t>
            </a:r>
            <a:r>
              <a:rPr lang="en-US" sz="2800" b="1" dirty="0">
                <a:solidFill>
                  <a:srgbClr val="2114CA"/>
                </a:solidFill>
              </a:rPr>
              <a:t> </a:t>
            </a:r>
            <a:r>
              <a:rPr lang="en-US" sz="2800" b="1" dirty="0">
                <a:solidFill>
                  <a:srgbClr val="00B0F0"/>
                </a:solidFill>
              </a:rPr>
              <a:t>(trustworthiness)</a:t>
            </a:r>
            <a:endParaRPr lang="en-US" sz="2800" dirty="0">
              <a:solidFill>
                <a:srgbClr val="00B0F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ijhpak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>
                <a:solidFill>
                  <a:srgbClr val="00B0F0"/>
                </a:solidFill>
              </a:rPr>
              <a:t>(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courage</a:t>
            </a:r>
            <a:r>
              <a:rPr lang="en-US" sz="2800" b="1" dirty="0">
                <a:solidFill>
                  <a:srgbClr val="00B0F0"/>
                </a:solidFill>
              </a:rPr>
              <a:t>)</a:t>
            </a:r>
            <a:endParaRPr lang="en-US" sz="2800" dirty="0">
              <a:solidFill>
                <a:srgbClr val="00B0F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tplhKaw;rp</a:t>
            </a:r>
            <a:r>
              <a:rPr lang="en-US" sz="2800" b="1" dirty="0">
                <a:solidFill>
                  <a:srgbClr val="2114CA"/>
                </a:solidFill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(diligence</a:t>
            </a:r>
            <a:r>
              <a:rPr lang="en-US" sz="2800" b="1" dirty="0">
                <a:solidFill>
                  <a:srgbClr val="00B0F0"/>
                </a:solidFill>
              </a:rPr>
              <a:t>)</a:t>
            </a:r>
            <a:endParaRPr lang="en-US" sz="2800" dirty="0">
              <a:solidFill>
                <a:srgbClr val="00B0F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xUikg;ghL</a:t>
            </a:r>
            <a:r>
              <a:rPr lang="en-US" sz="2800" b="1" dirty="0">
                <a:solidFill>
                  <a:srgbClr val="2114CA"/>
                </a:solidFill>
              </a:rPr>
              <a:t> </a:t>
            </a:r>
            <a:r>
              <a:rPr lang="en-US" sz="2800" b="1" dirty="0">
                <a:solidFill>
                  <a:srgbClr val="00B0F0"/>
                </a:solidFill>
              </a:rPr>
              <a:t>(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Integration</a:t>
            </a:r>
            <a:r>
              <a:rPr lang="en-US" sz="2800" b="1" dirty="0">
                <a:solidFill>
                  <a:srgbClr val="00B0F0"/>
                </a:solidFill>
              </a:rPr>
              <a:t>)</a:t>
            </a:r>
            <a:endParaRPr lang="en-US" sz="2800" dirty="0">
              <a:solidFill>
                <a:srgbClr val="00B0F0"/>
              </a:solidFill>
            </a:endParaRPr>
          </a:p>
          <a:p>
            <a:endParaRPr lang="en-US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705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304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3.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Fwpf;Nfhs;fis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tFj;Jf</a:t>
            </a:r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nfhs;Sjy</a:t>
            </a:r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kw;Wk</a:t>
            </a:r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xOf;fj;ij</a:t>
            </a:r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Nkk;gLj;Jjy</a:t>
            </a:r>
            <a:r>
              <a:rPr lang="en-US" sz="3200" b="1" dirty="0">
                <a:latin typeface="Bamini" pitchFamily="2" charset="0"/>
              </a:rPr>
              <a:t>; 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(Set Principals &amp; Discipline)</a:t>
            </a: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08100"/>
            <a:ext cx="12192000" cy="55499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800" b="1" dirty="0" smtClean="0">
              <a:solidFill>
                <a:srgbClr val="00B05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B050"/>
                </a:solidFill>
                <a:latin typeface="Bamini" pitchFamily="2" charset="0"/>
              </a:rPr>
              <a:t>tFg;giwapy</a:t>
            </a:r>
            <a:r>
              <a:rPr lang="en-US" sz="2800" b="1" dirty="0">
                <a:solidFill>
                  <a:srgbClr val="00B05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ele;Jnfhs;s</a:t>
            </a:r>
            <a:r>
              <a:rPr lang="en-US" sz="2800" b="1" dirty="0">
                <a:solidFill>
                  <a:srgbClr val="00B05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Ntz;ba</a:t>
            </a:r>
            <a:r>
              <a:rPr lang="en-US" sz="2800" b="1" dirty="0">
                <a:solidFill>
                  <a:srgbClr val="00B05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gz;Gfisg</a:t>
            </a:r>
            <a:r>
              <a:rPr lang="en-US" sz="2800" b="1" dirty="0">
                <a:solidFill>
                  <a:srgbClr val="00B05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B050"/>
                </a:solidFill>
                <a:latin typeface="Bamini" pitchFamily="2" charset="0"/>
              </a:rPr>
              <a:t>Nghjpj;jy</a:t>
            </a:r>
            <a:r>
              <a:rPr lang="en-US" sz="2800" b="1" dirty="0" smtClean="0">
                <a:solidFill>
                  <a:srgbClr val="00B050"/>
                </a:solidFill>
                <a:latin typeface="Bamini" pitchFamily="2" charset="0"/>
              </a:rPr>
              <a:t>; </a:t>
            </a:r>
            <a:endParaRPr lang="en-US" sz="2800" dirty="0">
              <a:solidFill>
                <a:srgbClr val="00B05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g</a:t>
            </a:r>
            <a:r>
              <a:rPr lang="en-US" sz="2800" b="1" dirty="0" err="1" smtClean="0">
                <a:solidFill>
                  <a:srgbClr val="00B050"/>
                </a:solidFill>
                <a:latin typeface="Bamini" pitchFamily="2" charset="0"/>
              </a:rPr>
              <a:t>s;sp</a:t>
            </a:r>
            <a:r>
              <a:rPr lang="en-US" sz="2800" b="1" dirty="0" smtClean="0">
                <a:solidFill>
                  <a:srgbClr val="00B05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tshfj;jpy</a:t>
            </a:r>
            <a:r>
              <a:rPr lang="en-US" sz="2800" b="1" dirty="0">
                <a:solidFill>
                  <a:srgbClr val="00B05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vtw;iw</a:t>
            </a:r>
            <a:r>
              <a:rPr lang="en-US" sz="2800" b="1" dirty="0">
                <a:solidFill>
                  <a:srgbClr val="00B05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nra;a</a:t>
            </a:r>
            <a:r>
              <a:rPr lang="en-US" sz="2800" b="1" dirty="0">
                <a:solidFill>
                  <a:srgbClr val="00B05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Ntz;Lk</a:t>
            </a:r>
            <a:r>
              <a:rPr lang="en-US" sz="2800" b="1" dirty="0" smtClean="0">
                <a:solidFill>
                  <a:srgbClr val="00B05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B05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Bamini" pitchFamily="2" charset="0"/>
              </a:rPr>
              <a:t>nra;af</a:t>
            </a:r>
            <a:r>
              <a:rPr lang="en-US" sz="2800" b="1" dirty="0">
                <a:solidFill>
                  <a:srgbClr val="00B050"/>
                </a:solidFill>
                <a:latin typeface="Bamini" pitchFamily="2" charset="0"/>
              </a:rPr>
              <a:t>;$</a:t>
            </a: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lhJ</a:t>
            </a:r>
            <a:r>
              <a:rPr lang="en-US" sz="2800" b="1" dirty="0">
                <a:solidFill>
                  <a:srgbClr val="00B050"/>
                </a:solidFill>
                <a:latin typeface="Bamini" pitchFamily="2" charset="0"/>
              </a:rPr>
              <a:t> </a:t>
            </a:r>
            <a:endParaRPr lang="en-US" sz="2800" dirty="0">
              <a:solidFill>
                <a:srgbClr val="00B05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B050"/>
                </a:solidFill>
                <a:latin typeface="Bamini" pitchFamily="2" charset="0"/>
              </a:rPr>
              <a:t>Fwpj;jNeuj;jpy</a:t>
            </a:r>
            <a:r>
              <a:rPr lang="en-US" sz="2800" b="1" dirty="0" smtClean="0">
                <a:solidFill>
                  <a:srgbClr val="00B05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B050"/>
                </a:solidFill>
                <a:latin typeface="Bamini" pitchFamily="2" charset="0"/>
              </a:rPr>
              <a:t>Ntiyia</a:t>
            </a:r>
            <a:r>
              <a:rPr lang="en-US" sz="2800" b="1" dirty="0" smtClean="0">
                <a:solidFill>
                  <a:srgbClr val="00B05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Kbj;jy</a:t>
            </a:r>
            <a:r>
              <a:rPr lang="en-US" sz="2800" b="1" dirty="0" smtClean="0">
                <a:solidFill>
                  <a:srgbClr val="00B05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B05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Neue;jtwhik</a:t>
            </a:r>
            <a:r>
              <a:rPr lang="en-US" sz="2800" b="1" dirty="0">
                <a:solidFill>
                  <a:srgbClr val="00B050"/>
                </a:solidFill>
                <a:latin typeface="Bamini" pitchFamily="2" charset="0"/>
              </a:rPr>
              <a:t> </a:t>
            </a:r>
            <a:endParaRPr lang="en-US" sz="2800" dirty="0">
              <a:solidFill>
                <a:srgbClr val="00B05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B050"/>
                </a:solidFill>
                <a:latin typeface="Bamini" pitchFamily="2" charset="0"/>
              </a:rPr>
              <a:t>rpwe;j</a:t>
            </a:r>
            <a:r>
              <a:rPr lang="en-US" sz="2800" b="1" dirty="0" smtClean="0">
                <a:solidFill>
                  <a:srgbClr val="00B05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gz;Gs;s</a:t>
            </a:r>
            <a:r>
              <a:rPr lang="en-US" sz="2800" b="1" dirty="0">
                <a:solidFill>
                  <a:srgbClr val="00B05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khzth;fspd</a:t>
            </a:r>
            <a:r>
              <a:rPr lang="en-US" sz="2800" b="1" dirty="0">
                <a:solidFill>
                  <a:srgbClr val="00B05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B050"/>
                </a:solidFill>
                <a:latin typeface="Bamini" pitchFamily="2" charset="0"/>
              </a:rPr>
              <a:t>Fzeyd;fis</a:t>
            </a:r>
            <a:r>
              <a:rPr lang="en-US" sz="2800" b="1" dirty="0">
                <a:solidFill>
                  <a:srgbClr val="00B05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Bamini" pitchFamily="2" charset="0"/>
              </a:rPr>
              <a:t>ghuhl;Ljy</a:t>
            </a:r>
            <a:r>
              <a:rPr lang="en-US" sz="2800" b="1" dirty="0" smtClean="0">
                <a:solidFill>
                  <a:srgbClr val="00B05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00B050"/>
              </a:solidFill>
              <a:latin typeface="Bamini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029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95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2114CA"/>
                </a:solidFill>
                <a:latin typeface="Bamini" pitchFamily="2" charset="0"/>
              </a:rPr>
              <a:t>4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.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jd;dk;gpf;if</a:t>
            </a:r>
            <a:r>
              <a:rPr lang="en-US" b="1" dirty="0">
                <a:solidFill>
                  <a:srgbClr val="2114CA"/>
                </a:solidFill>
              </a:rPr>
              <a:t> 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(Self-Confidence)</a:t>
            </a:r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3800"/>
            <a:ext cx="12192000" cy="566419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800" b="1" dirty="0" smtClean="0">
              <a:solidFill>
                <a:srgbClr val="7030A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midj;Jf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Foe;ijfspd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tsh;r;rpf;Fk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Kf;fpakhdJ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tFg;giwapy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fUj;Jg;ghpkhw;w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 FO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eltbf;iffis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cUthf;Ftjy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 . 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khzth;fspd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ftdk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ek;gpf;ifia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mjpfhpj;jy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;; </a:t>
            </a:r>
            <a:endParaRPr lang="en-US" sz="2800" dirty="0">
              <a:solidFill>
                <a:srgbClr val="7030A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807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5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.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mDjhgj;jpwid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Nkk;gLj;Jjy</a:t>
            </a:r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;; 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(Build Empathy)</a:t>
            </a: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0800"/>
            <a:ext cx="12192000" cy="5537199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,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uf;f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Fzk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fUiz</a:t>
            </a:r>
            <a:r>
              <a:rPr lang="en-US" sz="2800" b="1" dirty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kdpjhgpkhdk</a:t>
            </a:r>
            <a:r>
              <a:rPr lang="en-US" sz="2800" b="1" dirty="0">
                <a:solidFill>
                  <a:srgbClr val="950913"/>
                </a:solidFill>
                <a:latin typeface="Bamini" pitchFamily="2" charset="0"/>
              </a:rPr>
              <a:t>; </a:t>
            </a: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,</a:t>
            </a:r>
            <a:r>
              <a:rPr lang="en-US" sz="2800" b="1" dirty="0" err="1">
                <a:solidFill>
                  <a:srgbClr val="950913"/>
                </a:solidFill>
                <a:latin typeface="Bamini" pitchFamily="2" charset="0"/>
              </a:rPr>
              <a:t>sk</a:t>
            </a:r>
            <a:r>
              <a:rPr lang="en-US" sz="2800" b="1" dirty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950913"/>
                </a:solidFill>
                <a:latin typeface="Bamini" pitchFamily="2" charset="0"/>
              </a:rPr>
              <a:t>tajpNyNa</a:t>
            </a:r>
            <a:r>
              <a:rPr lang="en-US" sz="28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cUthf;fp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czur;nra;jy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b="1" dirty="0" smtClean="0">
                <a:solidFill>
                  <a:srgbClr val="FB2164"/>
                </a:solidFill>
                <a:latin typeface="Bamini" pitchFamily="2" charset="0"/>
              </a:rPr>
              <a:t>    </a:t>
            </a:r>
            <a:r>
              <a:rPr lang="en-US" sz="4000" b="1" dirty="0" err="1" smtClean="0">
                <a:solidFill>
                  <a:srgbClr val="FB2164"/>
                </a:solidFill>
                <a:latin typeface="Bamini" pitchFamily="2" charset="0"/>
              </a:rPr>
              <a:t>mDjhgk</a:t>
            </a:r>
            <a:r>
              <a:rPr lang="en-US" sz="4000" b="1" dirty="0">
                <a:solidFill>
                  <a:srgbClr val="FB2164"/>
                </a:solidFill>
                <a:latin typeface="Bamini" pitchFamily="2" charset="0"/>
              </a:rPr>
              <a:t>; </a:t>
            </a:r>
            <a:r>
              <a:rPr lang="en-US" sz="4000" b="1" dirty="0" err="1">
                <a:solidFill>
                  <a:srgbClr val="FB2164"/>
                </a:solidFill>
                <a:latin typeface="Bamini" pitchFamily="2" charset="0"/>
              </a:rPr>
              <a:t>nfhz;ltuh</a:t>
            </a:r>
            <a:r>
              <a:rPr lang="en-US" sz="40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4000" b="1" dirty="0" err="1">
                <a:solidFill>
                  <a:srgbClr val="FB2164"/>
                </a:solidFill>
                <a:latin typeface="Bamini" pitchFamily="2" charset="0"/>
              </a:rPr>
              <a:t>ePq;fs</a:t>
            </a:r>
            <a:r>
              <a:rPr lang="en-US" sz="4000" b="1" dirty="0">
                <a:solidFill>
                  <a:srgbClr val="FB2164"/>
                </a:solidFill>
                <a:latin typeface="Bamini" pitchFamily="2" charset="0"/>
              </a:rPr>
              <a:t>;?</a:t>
            </a:r>
            <a:endParaRPr lang="en-US" sz="4000" dirty="0">
              <a:solidFill>
                <a:srgbClr val="FB2164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3200" dirty="0">
              <a:solidFill>
                <a:srgbClr val="FB2164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522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971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1)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ePq;fs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jhd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tFg;G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yPlh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;.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rpy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Nfs;tpfis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fUk;gyifapy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vOjptpl;L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cq;fisnay;yhk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mjw;F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gjpy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vOjr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nrhy;yptpl;L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rpwpJNeuk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ntspNa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nrd;wpUf;fpwhh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Mrphpah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;.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xU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khzth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mg;NghJ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Jhq;fpf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nfhz;bUe;jhy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vd;d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nra;tPh;fs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;?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/>
            </a:r>
            <a:br>
              <a:rPr lang="en-US" sz="2800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</a:br>
            <a:endParaRPr lang="en-US" sz="2800" dirty="0">
              <a:solidFill>
                <a:schemeClr val="accent3">
                  <a:lumMod val="50000"/>
                </a:schemeClr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971800"/>
            <a:ext cx="12192000" cy="38861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000" b="1" dirty="0"/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m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mtid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vOg;gp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Nfs;tpfSf;Fg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gjpy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vOjr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nrhy;Ntd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M)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mtidj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njhlh;e;J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Jhq;ftpl;L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Mrphpah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te;jJk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fhl;bf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nfhLg;Ngd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,)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Jhq;fl;Lk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ghtk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mtDf;F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tPl;by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vd;d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gpur;ridNah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!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71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819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2)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New;W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jdf;F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Neh;e;j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xU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epfo;it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kpfTk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ePskhf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tpthpf;fpwhd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xU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ez;gd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;.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cq;fSf;F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Nghubf;fpwJ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.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vd;d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nra;tPh;fs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;?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/>
            </a:r>
            <a:br>
              <a:rPr lang="en-US" sz="3200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</a:br>
            <a:endParaRPr lang="en-US" sz="3200" dirty="0">
              <a:solidFill>
                <a:schemeClr val="accent3">
                  <a:lumMod val="50000"/>
                </a:schemeClr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46300"/>
            <a:ext cx="12192000" cy="471169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m)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mtd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Nyrhf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,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ilntsp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tpLk;NghJ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Ngr;ir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khw;WNtd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M) “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RUf;fkhfr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nrhy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;”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vd;W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gspr;nrd;W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$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wptpLNtd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,)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ftdkhff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Nfl;gJNghy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FF0000"/>
                </a:solidFill>
                <a:latin typeface="Bamini" pitchFamily="2" charset="0"/>
              </a:rPr>
              <a:t>ebg;Ngd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085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9591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3)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gs;sp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Mz;L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tpohTf;fhf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rf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khzth;fNshL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Nrh;e;J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xU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FO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ghlYf;F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xj;jpif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ghh;f;fpwPh;fs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;.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xU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khztdpd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Fuy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kl;Lk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mbf;fb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Nruhky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];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Ujp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tpyfp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xypf;fpwJ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.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vd;d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nra;tPh;fs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;?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/>
            </a:r>
            <a:br>
              <a:rPr lang="en-US" sz="3200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</a:br>
            <a:endParaRPr lang="en-US" sz="3200" dirty="0">
              <a:solidFill>
                <a:schemeClr val="accent3">
                  <a:lumMod val="50000"/>
                </a:schemeClr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959100"/>
            <a:ext cx="12192000" cy="38989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m)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mij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ntspg;gLj;jpdhy</a:t>
            </a: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rf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khzthpd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kdk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Gz;gLk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vdNt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fz;L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nfhs;shky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,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Ue;J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tpLNtd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M)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jdpikapy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rf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khzthplk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vLj;Jr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FF0000"/>
                </a:solidFill>
                <a:latin typeface="Bamini" pitchFamily="2" charset="0"/>
              </a:rPr>
              <a:t>nrhy;yp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Fiwghl;ilr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rhp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nra;J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nfhs;sr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nrhy;Ntd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,)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me;j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khztiu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Bamini" pitchFamily="2" charset="0"/>
              </a:rPr>
              <a:t>FOg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ghlypypUe;J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tpyfptplr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nrhy;Ntd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503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88" y="36394"/>
            <a:ext cx="12156111" cy="1320800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Bamini" pitchFamily="2" charset="0"/>
              </a:rPr>
              <a:t>MSik</a:t>
            </a:r>
            <a:r>
              <a:rPr lang="en-US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mini" pitchFamily="2" charset="0"/>
              </a:rPr>
              <a:t>vd;why</a:t>
            </a:r>
            <a:r>
              <a:rPr lang="en-US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b="1" dirty="0" err="1" smtClean="0">
                <a:solidFill>
                  <a:srgbClr val="FF0000"/>
                </a:solidFill>
                <a:latin typeface="Bamini" pitchFamily="2" charset="0"/>
              </a:rPr>
              <a:t>vd;d</a:t>
            </a:r>
            <a:r>
              <a:rPr lang="en-US" b="1" dirty="0" smtClean="0">
                <a:solidFill>
                  <a:srgbClr val="FF0000"/>
                </a:solidFill>
                <a:latin typeface="Bamini" pitchFamily="2" charset="0"/>
              </a:rPr>
              <a:t>?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Personality?</a:t>
            </a:r>
            <a:r>
              <a:rPr lang="en-US" dirty="0">
                <a:solidFill>
                  <a:srgbClr val="FF0000"/>
                </a:solidFill>
                <a:latin typeface="Bamini" pitchFamily="2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Bamini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7" y="1460310"/>
            <a:ext cx="12156111" cy="53976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MSik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vd;gJ</a:t>
            </a:r>
            <a:endParaRPr lang="en-US" sz="2800" b="1" dirty="0">
              <a:solidFill>
                <a:srgbClr val="2114CA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cly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(Physical)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 </a:t>
            </a:r>
          </a:p>
          <a:p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kdk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Mental)</a:t>
            </a:r>
            <a:endParaRPr lang="en-US" sz="2800" b="1" dirty="0" smtClean="0">
              <a:solidFill>
                <a:schemeClr val="accent1">
                  <a:lumMod val="50000"/>
                </a:schemeClr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czh;r;rp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kdg;ghd;ik</a:t>
            </a:r>
            <a:r>
              <a:rPr lang="en-US" sz="2800" b="1" dirty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Emotinal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attitudes)</a:t>
            </a:r>
            <a:endParaRPr lang="en-US" sz="2800" b="1" dirty="0" smtClean="0">
              <a:solidFill>
                <a:schemeClr val="accent1">
                  <a:lumMod val="50000"/>
                </a:schemeClr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kjpg;Gfs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Values)</a:t>
            </a:r>
            <a:endParaRPr lang="en-US" sz="2800" b="1" dirty="0" smtClean="0">
              <a:solidFill>
                <a:schemeClr val="accent1">
                  <a:lumMod val="50000"/>
                </a:schemeClr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Mh;tq;fs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Interest)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kw;Wk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endParaRPr lang="en-US" sz="2800" b="1" dirty="0" smtClean="0">
              <a:solidFill>
                <a:srgbClr val="2114CA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Cf;ff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fhuzq;fs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Motivational factors)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,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tw;wpd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nkhj;jj;njhFg;ghFk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;.”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784272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9591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4)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fhiyapy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mg;ghNth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mk;khNth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mYtyfj;Jf;Ff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fpsk;Gk;NghJjhd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mthplk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ePq;fs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Nfl;Lg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ngw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Ntz;ba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xU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tp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\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ak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epidTf;F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tUfpwJ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vd;d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nra;tPh;fs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;?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/>
            </a:r>
            <a:br>
              <a:rPr lang="en-US" sz="3200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</a:br>
            <a:endParaRPr lang="en-US" sz="3200" dirty="0">
              <a:solidFill>
                <a:schemeClr val="accent3">
                  <a:lumMod val="50000"/>
                </a:schemeClr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959100"/>
            <a:ext cx="12192000" cy="38988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m)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kpFe;j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jaf;fj;Jld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mijf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Nfl;Ngd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M)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me;j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Neuj;jpy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mijnay;yhk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Nfl;lhy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ngw;NwhUf;F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vt;tsT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nld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;\d;!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nksdkhf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,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Ue;J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tpLNtd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,) ,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ijnay;yhk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ghh;f;f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KbAkh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?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chpikahf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ehd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Nfl;fNtz;baij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cldbahff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Nfl;Ngd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2664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9083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5)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Nfhil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tpLKiwapy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ngw;NwhUld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Xhplj;jpw;F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Rw;Wyh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nrd;W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tUfpwPh;fs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;.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te;jTld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“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vg;gb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,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Ue;jJ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Rw;Wyh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?”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vd;W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ez;gh;fs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Nfl;fpwhh;fs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;.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mg;NghJ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gf;fj;jpNyNa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cq;fs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ngw;NwhUk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,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Uf;fpwhh;fs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;.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me;jr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Rw;Wyh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cq;fs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vjph;ghh;g;Gf;Fj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jFe;j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khjphpNah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RitahdjhfNth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,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y;iy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.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cq;fs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gjpy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vd;dthf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,</a:t>
            </a:r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Uf;Fk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;?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/>
            </a:r>
            <a:br>
              <a:rPr lang="en-US" sz="2800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</a:br>
            <a:endParaRPr lang="en-US" sz="2800" dirty="0">
              <a:solidFill>
                <a:schemeClr val="accent3">
                  <a:lumMod val="50000"/>
                </a:schemeClr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908300"/>
            <a:ext cx="12192000" cy="39497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m)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ngw;Nwhh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kdk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Gz;glf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; $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lhJ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.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vdNt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‘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Rw;Wyh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kpf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ed;whf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,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Ue;jJ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’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vd;Ngd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;. </a:t>
            </a:r>
            <a:endParaRPr lang="en-US" sz="24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M) “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ehd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vjph;ghh;j;j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khjphpNa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,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y;iy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.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Vkhw;wk;jhd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;”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vd;W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kdjpy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gl;lij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kiwf;fhky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; $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wptpLNtd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4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,) “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guthapy;iy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.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Mdhy</a:t>
            </a:r>
            <a:r>
              <a:rPr lang="en-US" sz="2400" b="1" dirty="0" smtClean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mLj;j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jlit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,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d;Dk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rpwg;ghd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Rw;Wyhthf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,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Uf;Fk;gb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ghh;j;Jf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nfhs;Ntd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;” 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vd;W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 $</a:t>
            </a:r>
            <a:r>
              <a:rPr lang="en-US" sz="2400" b="1" dirty="0" err="1">
                <a:solidFill>
                  <a:srgbClr val="FF0000"/>
                </a:solidFill>
                <a:latin typeface="Bamini" pitchFamily="2" charset="0"/>
              </a:rPr>
              <a:t>WNtd</a:t>
            </a:r>
            <a:r>
              <a:rPr lang="en-US" sz="24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4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2695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768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6) [];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f;hPk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filapy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Xh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[];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f;hPik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thq;FfpwPh;fs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;.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kPjkpUf;Fk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fhrpy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khiyapy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,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d;ndhU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[];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f;hPk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rhg;gpl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jpl;lkpLfpwPh;fs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;.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mg;NghJ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Vior;rpWtd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xUtd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ePq;fs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[];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f;hPk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rhg;gpLtij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Vf;fj;Jld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ghh;f;fpwhd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;.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vd;d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nra;tPh;fs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>;?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  <a:t/>
            </a:r>
            <a:br>
              <a:rPr lang="en-US" sz="3200" dirty="0">
                <a:solidFill>
                  <a:schemeClr val="accent3">
                    <a:lumMod val="50000"/>
                  </a:schemeClr>
                </a:solidFill>
                <a:latin typeface="Bamini" pitchFamily="2" charset="0"/>
              </a:rPr>
            </a:br>
            <a:endParaRPr lang="en-US" sz="3200" dirty="0">
              <a:solidFill>
                <a:schemeClr val="accent3">
                  <a:lumMod val="50000"/>
                </a:schemeClr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768600"/>
            <a:ext cx="12192000" cy="4089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m)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tUj;jkhfTk</a:t>
            </a: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Fw;w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czh;r;rpNahLk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NtWgf;fkhfj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jpUg;gpf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nfhz;L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me;j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[];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f;hPikr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rhg;gpLNtd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M)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mnjy;yhk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vd;id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ve;jtpjj;jpYk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ghjpf;fhJ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,)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me;j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rpWtDf;Fk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Xh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[];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f;hPk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Bamini" pitchFamily="2" charset="0"/>
              </a:rPr>
              <a:t>thq;fpf;nfhLg;Ngd</a:t>
            </a:r>
            <a:r>
              <a:rPr lang="en-US" sz="2800" b="1" dirty="0">
                <a:solidFill>
                  <a:srgbClr val="FF000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FF000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9942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30400"/>
          </a:xfrm>
        </p:spPr>
        <p:txBody>
          <a:bodyPr/>
          <a:lstStyle/>
          <a:p>
            <a:r>
              <a:rPr lang="en-US" b="1" dirty="0">
                <a:solidFill>
                  <a:srgbClr val="2114CA"/>
                </a:solidFill>
                <a:latin typeface="Bamini" pitchFamily="2" charset="0"/>
              </a:rPr>
              <a:t>6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.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Neh;kiw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kdg;ghd;ik</a:t>
            </a:r>
            <a:r>
              <a:rPr lang="en-US" b="1" dirty="0">
                <a:latin typeface="Bamini" pitchFamily="2" charset="0"/>
              </a:rPr>
              <a:t> 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(Positive Attitude)</a:t>
            </a:r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28700"/>
            <a:ext cx="12192000" cy="582930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Neh;kiw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kdg;ghd;ik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cilath;fspd</a:t>
            </a:r>
            <a:r>
              <a:rPr lang="en-US" sz="3200" b="1" dirty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3200" b="1" dirty="0" err="1">
                <a:solidFill>
                  <a:srgbClr val="950913"/>
                </a:solidFill>
                <a:latin typeface="Bamini" pitchFamily="2" charset="0"/>
              </a:rPr>
              <a:t>jd;ikfs</a:t>
            </a:r>
            <a:r>
              <a:rPr lang="en-US" sz="3200" b="1" dirty="0" smtClean="0">
                <a:solidFill>
                  <a:srgbClr val="950913"/>
                </a:solidFill>
                <a:latin typeface="Bamini" pitchFamily="2" charset="0"/>
              </a:rPr>
              <a:t>; (</a:t>
            </a:r>
            <a:r>
              <a:rPr lang="en-US" sz="3200" b="1" dirty="0" smtClean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Manifests of Positive Attitude Persons)</a:t>
            </a:r>
            <a:endParaRPr lang="en-US" sz="3200" dirty="0">
              <a:solidFill>
                <a:srgbClr val="950913"/>
              </a:solidFill>
              <a:latin typeface="Bamini" pitchFamily="2" charset="0"/>
            </a:endParaRPr>
          </a:p>
          <a:p>
            <a:pPr lvl="0"/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Neh;kiw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rpe;jid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Tinking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00B0F0"/>
              </a:solidFill>
              <a:latin typeface="Bamini" pitchFamily="2" charset="0"/>
            </a:endParaRPr>
          </a:p>
          <a:p>
            <a:pPr lvl="0"/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Mf;fg+h;tkhd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rpe;jid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Constructive thinking)</a:t>
            </a:r>
            <a:endParaRPr lang="en-US" sz="2800" dirty="0">
              <a:solidFill>
                <a:srgbClr val="00B0F0"/>
              </a:solidFill>
              <a:latin typeface="Bamini" pitchFamily="2" charset="0"/>
            </a:endParaRPr>
          </a:p>
          <a:p>
            <a:pPr lvl="0"/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gilg;ghw;wy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rpe;jid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Creative Thinking)</a:t>
            </a:r>
            <a:endParaRPr lang="en-US" sz="2800" dirty="0">
              <a:solidFill>
                <a:srgbClr val="00B0F0"/>
              </a:solidFill>
              <a:latin typeface="Bamini" pitchFamily="2" charset="0"/>
            </a:endParaRPr>
          </a:p>
          <a:p>
            <a:pPr lvl="0"/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ek;gpf;if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Optimism) </a:t>
            </a:r>
            <a:endParaRPr lang="en-US" sz="2800" dirty="0">
              <a:solidFill>
                <a:srgbClr val="00B0F0"/>
              </a:solidFill>
              <a:latin typeface="Bamini" pitchFamily="2" charset="0"/>
            </a:endParaRPr>
          </a:p>
          <a:p>
            <a:pPr lvl="0"/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Fwpf;Nfhis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mila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Cf;fg;gLj;Jjy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; </a:t>
            </a:r>
            <a:r>
              <a:rPr lang="en-US" sz="2800" b="1" dirty="0" smtClean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 and Accomplish Goals)</a:t>
            </a:r>
            <a:endParaRPr lang="en-US" sz="2800" dirty="0">
              <a:solidFill>
                <a:srgbClr val="00B0F0"/>
              </a:solidFill>
              <a:latin typeface="Bamini" pitchFamily="2" charset="0"/>
            </a:endParaRPr>
          </a:p>
          <a:p>
            <a:pPr lvl="0"/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  <a:cs typeface="Times New Roman" panose="02020603050405020304" pitchFamily="18" charset="0"/>
              </a:rPr>
              <a:t>kfpo;r;rpahd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kdepiy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Attitude of Happiness)</a:t>
            </a:r>
            <a:endParaRPr lang="en-US" sz="2800" dirty="0">
              <a:solidFill>
                <a:srgbClr val="00B0F0"/>
              </a:solidFill>
              <a:latin typeface="Bamini" pitchFamily="2" charset="0"/>
            </a:endParaRPr>
          </a:p>
          <a:p>
            <a:pPr marL="0" lvl="0" indent="0">
              <a:buNone/>
            </a:pPr>
            <a:endParaRPr lang="en-US" sz="2800" dirty="0">
              <a:solidFill>
                <a:srgbClr val="FB2164"/>
              </a:solidFill>
              <a:latin typeface="Bamini" pitchFamily="2" charset="0"/>
            </a:endParaRPr>
          </a:p>
          <a:p>
            <a:endParaRPr lang="en-US" dirty="0">
              <a:solidFill>
                <a:srgbClr val="FB21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134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.pinimg.com/originals/43/98/a6/4398a60ac503d87bfb68caa9e9843bc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600" y="1248229"/>
            <a:ext cx="5486400" cy="499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190153"/>
              </p:ext>
            </p:extLst>
          </p:nvPr>
        </p:nvGraphicFramePr>
        <p:xfrm>
          <a:off x="2699657" y="0"/>
          <a:ext cx="6647543" cy="1001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7543"/>
              </a:tblGrid>
              <a:tr h="1001486">
                <a:tc>
                  <a:txBody>
                    <a:bodyPr/>
                    <a:lstStyle/>
                    <a:p>
                      <a:r>
                        <a:rPr lang="en-US" sz="4800" dirty="0" err="1" smtClean="0">
                          <a:solidFill>
                            <a:srgbClr val="C00000"/>
                          </a:solidFill>
                          <a:latin typeface="Bamini" pitchFamily="2" charset="0"/>
                        </a:rPr>
                        <a:t>lhf;lh</a:t>
                      </a:r>
                      <a:r>
                        <a:rPr lang="en-US" sz="4800" dirty="0" smtClean="0">
                          <a:solidFill>
                            <a:srgbClr val="C00000"/>
                          </a:solidFill>
                          <a:latin typeface="Bamini" pitchFamily="2" charset="0"/>
                        </a:rPr>
                        <a:t>;.</a:t>
                      </a:r>
                      <a:r>
                        <a:rPr lang="en-US" sz="4800" baseline="0" dirty="0" smtClean="0">
                          <a:solidFill>
                            <a:srgbClr val="C00000"/>
                          </a:solidFill>
                          <a:latin typeface="Bamini" pitchFamily="2" charset="0"/>
                        </a:rPr>
                        <a:t> </a:t>
                      </a:r>
                      <a:r>
                        <a:rPr lang="en-US" sz="4800" dirty="0" smtClean="0">
                          <a:solidFill>
                            <a:srgbClr val="C00000"/>
                          </a:solidFill>
                          <a:latin typeface="Bamini" pitchFamily="2" charset="0"/>
                        </a:rPr>
                        <a:t>,</a:t>
                      </a:r>
                      <a:r>
                        <a:rPr lang="en-US" sz="4800" dirty="0" err="1" smtClean="0">
                          <a:solidFill>
                            <a:srgbClr val="C00000"/>
                          </a:solidFill>
                          <a:latin typeface="Bamini" pitchFamily="2" charset="0"/>
                        </a:rPr>
                        <a:t>uhjhfpU</a:t>
                      </a:r>
                      <a:r>
                        <a:rPr lang="en-US" sz="4800" dirty="0" smtClean="0">
                          <a:solidFill>
                            <a:srgbClr val="C00000"/>
                          </a:solidFill>
                          <a:latin typeface="Bamini" pitchFamily="2" charset="0"/>
                        </a:rPr>
                        <a:t>\;</a:t>
                      </a:r>
                      <a:r>
                        <a:rPr lang="en-US" sz="4800" dirty="0" err="1" smtClean="0">
                          <a:solidFill>
                            <a:srgbClr val="C00000"/>
                          </a:solidFill>
                          <a:latin typeface="Bamini" pitchFamily="2" charset="0"/>
                        </a:rPr>
                        <a:t>zd</a:t>
                      </a:r>
                      <a:r>
                        <a:rPr lang="en-US" sz="4800" dirty="0" smtClean="0">
                          <a:solidFill>
                            <a:srgbClr val="C00000"/>
                          </a:solidFill>
                          <a:latin typeface="Bamini" pitchFamily="2" charset="0"/>
                        </a:rPr>
                        <a:t>;</a:t>
                      </a:r>
                      <a:endParaRPr lang="en-US" sz="4800" dirty="0">
                        <a:solidFill>
                          <a:srgbClr val="C00000"/>
                        </a:solidFill>
                        <a:latin typeface="Bamini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9168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85900"/>
          </a:xfrm>
        </p:spPr>
        <p:txBody>
          <a:bodyPr/>
          <a:lstStyle/>
          <a:p>
            <a:r>
              <a:rPr lang="en-US" b="1" dirty="0" err="1" smtClean="0">
                <a:solidFill>
                  <a:srgbClr val="950913"/>
                </a:solidFill>
                <a:latin typeface="Bamini" pitchFamily="2" charset="0"/>
              </a:rPr>
              <a:t>Neh;kiw</a:t>
            </a:r>
            <a:r>
              <a:rPr lang="en-US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950913"/>
                </a:solidFill>
                <a:latin typeface="Bamini" pitchFamily="2" charset="0"/>
              </a:rPr>
              <a:t>kdg;ghd;ikapd</a:t>
            </a:r>
            <a:r>
              <a:rPr lang="en-US" b="1" dirty="0" smtClean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b="1" dirty="0" err="1" smtClean="0">
                <a:solidFill>
                  <a:srgbClr val="950913"/>
                </a:solidFill>
                <a:latin typeface="Bamini" pitchFamily="2" charset="0"/>
              </a:rPr>
              <a:t>ed;ikfs</a:t>
            </a:r>
            <a:r>
              <a:rPr lang="en-US" b="1" dirty="0" smtClean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b="1" dirty="0" smtClean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(Benefits of Positive Attitude)</a:t>
            </a:r>
            <a:endParaRPr lang="en-US" dirty="0">
              <a:solidFill>
                <a:srgbClr val="9509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3300"/>
            <a:ext cx="12192000" cy="58546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800" dirty="0"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rpf;fy;fisj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jPh;f;fpwJ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Solves Problems)</a:t>
            </a:r>
            <a:endParaRPr lang="en-US" sz="2800" dirty="0" smtClean="0">
              <a:solidFill>
                <a:srgbClr val="2114CA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tpRthrj;ij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tsh;f;fpwJ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Breeds Loyalty)</a:t>
            </a:r>
            <a:endParaRPr lang="en-US" sz="2800" dirty="0" smtClean="0">
              <a:solidFill>
                <a:srgbClr val="2114CA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FO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Ntiyfis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tsh;f;fpwJ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Cultivates team work)</a:t>
            </a:r>
            <a:endParaRPr lang="en-US" sz="2800" dirty="0">
              <a:solidFill>
                <a:srgbClr val="2114CA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MNuhf;fpakhd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#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oiy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cUthf;FfpwJ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Makes </a:t>
            </a:r>
            <a:r>
              <a:rPr lang="en-US" sz="2800" b="1" dirty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ealthy Atmospheres)</a:t>
            </a:r>
            <a:endParaRPr lang="en-US" sz="2800" dirty="0">
              <a:solidFill>
                <a:srgbClr val="2114CA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kd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mOj;jj;ij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Fiwf;fpwJ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 Stress)</a:t>
            </a:r>
            <a:endParaRPr lang="en-US" sz="2800" dirty="0">
              <a:solidFill>
                <a:srgbClr val="2114CA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kfpo;r;rpahd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FB2164"/>
                </a:solidFill>
                <a:latin typeface="Bamini" pitchFamily="2" charset="0"/>
              </a:rPr>
              <a:t>MSik</a:t>
            </a:r>
            <a:r>
              <a:rPr lang="en-US" sz="2800" b="1" dirty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B2164"/>
                </a:solidFill>
                <a:latin typeface="Bamini" pitchFamily="2" charset="0"/>
              </a:rPr>
              <a:t>cUthfpwJ</a:t>
            </a:r>
            <a:r>
              <a:rPr lang="en-US" sz="2800" b="1" dirty="0" smtClean="0">
                <a:solidFill>
                  <a:srgbClr val="FB2164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Develops Pleasing Personality)</a:t>
            </a:r>
            <a:endParaRPr lang="en-US" sz="2800" dirty="0">
              <a:solidFill>
                <a:srgbClr val="2114CA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 </a:t>
            </a:r>
            <a:endParaRPr lang="en-US" sz="2800" dirty="0">
              <a:solidFill>
                <a:srgbClr val="2114CA"/>
              </a:solidFill>
              <a:latin typeface="Bamini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8611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699"/>
            <a:ext cx="12192000" cy="133508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7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.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khpahijia</a:t>
            </a:r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2114CA"/>
                </a:solidFill>
                <a:latin typeface="Bamini" pitchFamily="2" charset="0"/>
              </a:rPr>
              <a:t>typAWj;Jjy</a:t>
            </a:r>
            <a:r>
              <a:rPr lang="en-US" sz="3200" b="1" dirty="0">
                <a:latin typeface="Bamini" pitchFamily="2" charset="0"/>
              </a:rPr>
              <a:t>; 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(Insist on Respect)</a:t>
            </a:r>
            <a:b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7789"/>
            <a:ext cx="12192000" cy="5510211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gpwiu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kjpj;jy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Rakhpahijiag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ghJfhj;jy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midtiuAk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fz;zpaj;JlDk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khpahijAlDk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elj;Jjy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 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nfhLik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kw;Wk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gpwiu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jhf;Fjy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 ,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tw;iw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vjph;j;jy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   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J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\;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gpuNahfk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kw;Wk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tpjpia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kPWjiy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mDkjpf;fhjpUj;jy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Bamini" pitchFamily="2" charset="0"/>
            </a:endParaRPr>
          </a:p>
          <a:p>
            <a:endParaRPr lang="en-US" sz="2800" dirty="0">
              <a:solidFill>
                <a:schemeClr val="accent1">
                  <a:lumMod val="50000"/>
                </a:schemeClr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9838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34" y="0"/>
            <a:ext cx="12162366" cy="1320800"/>
          </a:xfrm>
        </p:spPr>
        <p:txBody>
          <a:bodyPr/>
          <a:lstStyle/>
          <a:p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8.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cly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nkhopapd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ntspg;ghL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Body Language)</a:t>
            </a:r>
            <a:endParaRPr lang="en-US" dirty="0">
              <a:solidFill>
                <a:srgbClr val="00B0F0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34" y="1320800"/>
            <a:ext cx="12162366" cy="553719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cly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mirTfspd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ntspg;ghL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Kf;fpakhdJ</a:t>
            </a:r>
            <a:endParaRPr lang="en-US" sz="2800" b="1" dirty="0" smtClean="0">
              <a:solidFill>
                <a:srgbClr val="0070C0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vt;thW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cl;fhu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Ntz;Lk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vt;thW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elj;jy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Ntz;Lk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v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t;thW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rhg;gpl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Ntz;Lk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Mfpa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cly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nkhopia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Mrphpah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fw;Wj;jUjy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;.</a:t>
            </a:r>
            <a:endParaRPr lang="en-US" sz="2800" b="1" dirty="0">
              <a:solidFill>
                <a:srgbClr val="0070C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0675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049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2114CA"/>
                </a:solidFill>
                <a:latin typeface="Bamini" pitchFamily="2" charset="0"/>
              </a:rPr>
              <a:t>9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.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jd;dhh;tj;njhz;L</a:t>
            </a:r>
            <a:r>
              <a:rPr lang="en-US" b="1" dirty="0">
                <a:latin typeface="Bamini" pitchFamily="2" charset="0"/>
              </a:rPr>
              <a:t> 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(Volunteerism)</a:t>
            </a:r>
            <a:b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4900"/>
            <a:ext cx="12192000" cy="5753099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jd;dhh;tj;jpd</a:t>
            </a:r>
            <a:r>
              <a:rPr lang="en-US" sz="2400" b="1" dirty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2400" b="1" dirty="0" err="1">
                <a:solidFill>
                  <a:srgbClr val="950913"/>
                </a:solidFill>
                <a:latin typeface="Bamini" pitchFamily="2" charset="0"/>
              </a:rPr>
              <a:t>Kf;fpaj;Jtj;ij</a:t>
            </a:r>
            <a:r>
              <a:rPr lang="en-US" sz="24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ciuj;jpLjy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;;</a:t>
            </a:r>
            <a:endParaRPr lang="en-US" sz="2400" dirty="0">
              <a:solidFill>
                <a:srgbClr val="950913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jd;dhh;tj</a:t>
            </a:r>
            <a:r>
              <a:rPr lang="en-US" sz="2400" b="1" dirty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2400" b="1" dirty="0" err="1">
                <a:solidFill>
                  <a:srgbClr val="950913"/>
                </a:solidFill>
                <a:latin typeface="Bamini" pitchFamily="2" charset="0"/>
              </a:rPr>
              <a:t>jpl;lq;fis</a:t>
            </a:r>
            <a:r>
              <a:rPr lang="en-US" sz="24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cUthf;fp</a:t>
            </a:r>
            <a:r>
              <a:rPr lang="en-US" sz="2400" b="1" dirty="0" smtClean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gq;Nfw;f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Cf;Ftpj;jy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;</a:t>
            </a:r>
            <a:endParaRPr lang="en-US" sz="2400" dirty="0">
              <a:solidFill>
                <a:srgbClr val="950913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400" b="1" dirty="0" err="1">
                <a:solidFill>
                  <a:srgbClr val="950913"/>
                </a:solidFill>
                <a:latin typeface="Bamini" pitchFamily="2" charset="0"/>
              </a:rPr>
              <a:t>Ma;tfk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;</a:t>
            </a:r>
            <a:r>
              <a:rPr lang="en-US" sz="2400" b="1" dirty="0" smtClean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400" b="1" dirty="0" err="1">
                <a:solidFill>
                  <a:srgbClr val="950913"/>
                </a:solidFill>
                <a:latin typeface="Bamini" pitchFamily="2" charset="0"/>
              </a:rPr>
              <a:t>Njhl;lq;fs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;</a:t>
            </a:r>
            <a:r>
              <a:rPr lang="en-US" sz="2400" b="1" dirty="0" smtClean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ed;nfhilfis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Nrfhpj;jy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Mfpatw;wpy</a:t>
            </a:r>
            <a:r>
              <a:rPr lang="en-US" sz="2400" b="1" dirty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mDkjpj;jy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;</a:t>
            </a:r>
            <a:endParaRPr lang="en-US" sz="2400" dirty="0">
              <a:solidFill>
                <a:srgbClr val="950913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400" b="1" dirty="0" err="1">
                <a:solidFill>
                  <a:srgbClr val="950913"/>
                </a:solidFill>
                <a:latin typeface="Bamini" pitchFamily="2" charset="0"/>
              </a:rPr>
              <a:t>cly</a:t>
            </a:r>
            <a:r>
              <a:rPr lang="en-US" sz="2400" b="1" dirty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2400" b="1" dirty="0" err="1">
                <a:solidFill>
                  <a:srgbClr val="950913"/>
                </a:solidFill>
                <a:latin typeface="Bamini" pitchFamily="2" charset="0"/>
              </a:rPr>
              <a:t>CdKw;Nwhh</a:t>
            </a:r>
            <a:r>
              <a:rPr lang="en-US" sz="2400" b="1" dirty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2400" b="1" dirty="0" err="1">
                <a:solidFill>
                  <a:srgbClr val="950913"/>
                </a:solidFill>
                <a:latin typeface="Bamini" pitchFamily="2" charset="0"/>
              </a:rPr>
              <a:t>kw;Wk</a:t>
            </a:r>
            <a:r>
              <a:rPr lang="en-US" sz="2400" b="1" dirty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tajhdth;fSf;F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cjtpl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400" b="1" dirty="0" err="1">
                <a:solidFill>
                  <a:srgbClr val="950913"/>
                </a:solidFill>
                <a:latin typeface="Bamini" pitchFamily="2" charset="0"/>
              </a:rPr>
              <a:t>Cf;FtpAq;fs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;.</a:t>
            </a:r>
          </a:p>
          <a:p>
            <a:pPr lvl="0">
              <a:lnSpc>
                <a:spcPct val="160000"/>
              </a:lnSpc>
            </a:pPr>
            <a:r>
              <a:rPr lang="en-US" sz="2400" b="1" dirty="0" err="1">
                <a:solidFill>
                  <a:srgbClr val="950913"/>
                </a:solidFill>
                <a:latin typeface="Bamini" pitchFamily="2" charset="0"/>
              </a:rPr>
              <a:t>MNuhf;fpakhd</a:t>
            </a:r>
            <a:r>
              <a:rPr lang="en-US" sz="24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gof;ftof;fq;fis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filg;gpbf;f</a:t>
            </a:r>
            <a:r>
              <a:rPr lang="en-US" sz="24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cjTjy</a:t>
            </a:r>
            <a:r>
              <a:rPr lang="en-US" sz="2400" b="1" dirty="0">
                <a:solidFill>
                  <a:srgbClr val="950913"/>
                </a:solidFill>
                <a:latin typeface="Bamini" pitchFamily="2" charset="0"/>
              </a:rPr>
              <a:t>;</a:t>
            </a:r>
            <a:endParaRPr lang="en-US" sz="2400" b="1" dirty="0" smtClean="0">
              <a:solidFill>
                <a:srgbClr val="950913"/>
              </a:solidFill>
              <a:latin typeface="Bamini" pitchFamily="2" charset="0"/>
            </a:endParaRPr>
          </a:p>
          <a:p>
            <a:pPr lvl="0">
              <a:lnSpc>
                <a:spcPct val="160000"/>
              </a:lnSpc>
            </a:pPr>
            <a:r>
              <a:rPr lang="en-US" sz="2400" b="1" dirty="0" err="1" smtClean="0">
                <a:solidFill>
                  <a:srgbClr val="950913"/>
                </a:solidFill>
                <a:latin typeface="Bamini" pitchFamily="2" charset="0"/>
              </a:rPr>
              <a:t>Rw;Wr</a:t>
            </a:r>
            <a:r>
              <a:rPr lang="en-US" sz="2400" b="1" dirty="0">
                <a:solidFill>
                  <a:srgbClr val="950913"/>
                </a:solidFill>
                <a:latin typeface="Bamini" pitchFamily="2" charset="0"/>
              </a:rPr>
              <a:t>;#</a:t>
            </a:r>
            <a:r>
              <a:rPr lang="en-US" sz="2400" b="1" dirty="0" err="1">
                <a:solidFill>
                  <a:srgbClr val="950913"/>
                </a:solidFill>
                <a:latin typeface="Bamini" pitchFamily="2" charset="0"/>
              </a:rPr>
              <a:t>oiy</a:t>
            </a:r>
            <a:r>
              <a:rPr lang="en-US" sz="2400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400" b="1" dirty="0" err="1">
                <a:solidFill>
                  <a:srgbClr val="950913"/>
                </a:solidFill>
                <a:latin typeface="Bamini" pitchFamily="2" charset="0"/>
              </a:rPr>
              <a:t>ghJfhj;jply</a:t>
            </a:r>
            <a:r>
              <a:rPr lang="en-US" sz="2400" b="1" dirty="0">
                <a:solidFill>
                  <a:srgbClr val="950913"/>
                </a:solidFill>
                <a:latin typeface="Bamini" pitchFamily="2" charset="0"/>
              </a:rPr>
              <a:t>; </a:t>
            </a:r>
            <a:endParaRPr lang="en-US" sz="2400" dirty="0">
              <a:solidFill>
                <a:srgbClr val="950913"/>
              </a:solidFill>
              <a:latin typeface="Bamini" pitchFamily="2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2400" b="1" dirty="0"/>
              <a:t> </a:t>
            </a:r>
            <a:endParaRPr lang="en-US" sz="2400" dirty="0"/>
          </a:p>
          <a:p>
            <a:pPr lvl="0">
              <a:lnSpc>
                <a:spcPct val="150000"/>
              </a:lnSpc>
            </a:pPr>
            <a:endParaRPr lang="en-US" sz="2400" dirty="0">
              <a:solidFill>
                <a:srgbClr val="950913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950913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2651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Bamini" pitchFamily="2" charset="0"/>
              </a:rPr>
              <a:t>10. </a:t>
            </a:r>
            <a:r>
              <a:rPr lang="en-US" b="1" dirty="0" err="1">
                <a:solidFill>
                  <a:srgbClr val="002060"/>
                </a:solidFill>
                <a:latin typeface="Bamini" pitchFamily="2" charset="0"/>
              </a:rPr>
              <a:t>ek;gfj;jd;ik</a:t>
            </a:r>
            <a:r>
              <a:rPr lang="en-US" b="1" dirty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(Authenticity)</a:t>
            </a:r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0800"/>
            <a:ext cx="12192000" cy="55371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khzth;fsplk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cs;s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 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jdpj;jd;ikf;F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kjpg;gspj;jy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;. 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jdpj;jd;ikia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Fiw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 $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wf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;$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lhJ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.  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jdpj;jd;ikNahL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 ,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Ue;jhy;jhd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jdJ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jpikia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tsh;j;Jf;nfhz;L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rpwg;gilthh;fs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;. </a:t>
            </a:r>
            <a:endParaRPr lang="en-US" sz="2800" dirty="0">
              <a:solidFill>
                <a:srgbClr val="950913"/>
              </a:solidFill>
              <a:latin typeface="Bamini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757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30400"/>
          </a:xfrm>
        </p:spPr>
        <p:txBody>
          <a:bodyPr>
            <a:noAutofit/>
          </a:bodyPr>
          <a:lstStyle/>
          <a:p>
            <a:r>
              <a:rPr lang="en-US" b="1" dirty="0" err="1">
                <a:solidFill>
                  <a:srgbClr val="950913"/>
                </a:solidFill>
                <a:latin typeface="Bamini" pitchFamily="2" charset="0"/>
              </a:rPr>
              <a:t>MSik</a:t>
            </a:r>
            <a:r>
              <a:rPr lang="en-US" b="1" dirty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950913"/>
                </a:solidFill>
                <a:latin typeface="Bamini" pitchFamily="2" charset="0"/>
              </a:rPr>
              <a:t>tsh;r;rp</a:t>
            </a:r>
            <a:r>
              <a:rPr lang="en-US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950913"/>
                </a:solidFill>
                <a:latin typeface="Bamini" pitchFamily="2" charset="0"/>
              </a:rPr>
              <a:t>vd;why</a:t>
            </a:r>
            <a:r>
              <a:rPr lang="en-US" b="1" dirty="0" smtClean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b="1" dirty="0" err="1" smtClean="0">
                <a:solidFill>
                  <a:srgbClr val="950913"/>
                </a:solidFill>
                <a:latin typeface="Bamini" pitchFamily="2" charset="0"/>
              </a:rPr>
              <a:t>vd;d</a:t>
            </a:r>
            <a:r>
              <a:rPr lang="en-US" b="1" dirty="0" smtClean="0">
                <a:solidFill>
                  <a:srgbClr val="950913"/>
                </a:solidFill>
                <a:latin typeface="Bamini" pitchFamily="2" charset="0"/>
              </a:rPr>
              <a:t>?</a:t>
            </a:r>
            <a:br>
              <a:rPr lang="en-US" b="1" dirty="0" smtClean="0">
                <a:solidFill>
                  <a:srgbClr val="950913"/>
                </a:solidFill>
                <a:latin typeface="Bamini" pitchFamily="2" charset="0"/>
              </a:rPr>
            </a:br>
            <a:r>
              <a:rPr lang="en-US" b="1" dirty="0" smtClean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Personality Development?</a:t>
            </a:r>
            <a:r>
              <a:rPr lang="en-US" b="1" dirty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dirty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dirty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9509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0800"/>
            <a:ext cx="13049250" cy="5842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Bamini" pitchFamily="2" charset="0"/>
              </a:rPr>
              <a:t>MSik</a:t>
            </a:r>
            <a:r>
              <a:rPr lang="en-US" sz="32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Bamini" pitchFamily="2" charset="0"/>
              </a:rPr>
              <a:t>tsh;r;rp</a:t>
            </a:r>
            <a:r>
              <a:rPr lang="en-US" sz="3200" b="1" dirty="0">
                <a:solidFill>
                  <a:srgbClr val="FF0000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Bamini" pitchFamily="2" charset="0"/>
              </a:rPr>
              <a:t>vd;gJ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dirty="0" smtClean="0">
                <a:solidFill>
                  <a:srgbClr val="FF0000"/>
                </a:solidFill>
                <a:latin typeface="Bamini" pitchFamily="2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“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jd;idj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jhNd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Ms;tJk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;</a:t>
            </a:r>
            <a:r>
              <a:rPr lang="en-US" sz="32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gpwiu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MSk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ty;yikiaAk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ngWtJ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”</a:t>
            </a:r>
          </a:p>
          <a:p>
            <a:pPr>
              <a:lnSpc>
                <a:spcPct val="150000"/>
              </a:lnSpc>
            </a:pPr>
            <a:endParaRPr lang="en-US" sz="3200" b="1" dirty="0" smtClean="0">
              <a:solidFill>
                <a:srgbClr val="2114CA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7231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4" y="0"/>
            <a:ext cx="12175066" cy="13208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11. </a:t>
            </a:r>
            <a:r>
              <a:rPr lang="en-US" b="1" dirty="0">
                <a:solidFill>
                  <a:srgbClr val="2114CA"/>
                </a:solidFill>
                <a:latin typeface="Bamini" pitchFamily="2" charset="0"/>
              </a:rPr>
              <a:t>Mil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czh;T</a:t>
            </a:r>
            <a:r>
              <a:rPr lang="en-US" b="1" dirty="0">
                <a:solidFill>
                  <a:srgbClr val="51C1D7"/>
                </a:solidFill>
              </a:rPr>
              <a:t> </a:t>
            </a:r>
            <a:r>
              <a:rPr lang="en-US" b="1" dirty="0">
                <a:solidFill>
                  <a:srgbClr val="51C1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(Dressing Sense)</a:t>
            </a:r>
            <a:r>
              <a:rPr lang="en-US" dirty="0">
                <a:solidFill>
                  <a:srgbClr val="51C1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51C1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51C1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>
                <a:solidFill>
                  <a:srgbClr val="51C1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51C1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51C1D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34" y="1320800"/>
            <a:ext cx="12175066" cy="5753099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b="1" dirty="0" smtClean="0">
              <a:solidFill>
                <a:srgbClr val="950913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Ms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</a:rPr>
              <a:t>ghjp</a:t>
            </a:r>
            <a:r>
              <a:rPr lang="en-US" sz="2800" b="1" dirty="0" smtClean="0">
                <a:solidFill>
                  <a:srgbClr val="9509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Mil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ghjp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vd;gJ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gonkhop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endParaRPr lang="en-US" sz="2800" b="1" dirty="0">
              <a:solidFill>
                <a:srgbClr val="950913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gpwh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kjpf;fj;jf;f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tifapy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cil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mzpa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Nghjpj;jy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smtClean="0">
                <a:solidFill>
                  <a:srgbClr val="950913"/>
                </a:solidFill>
                <a:latin typeface="Bamini" pitchFamily="2" charset="0"/>
              </a:rPr>
              <a:t> </a:t>
            </a:r>
            <a:endParaRPr lang="en-US" sz="2800" b="1" dirty="0">
              <a:solidFill>
                <a:srgbClr val="950913"/>
              </a:solidFill>
              <a:latin typeface="Bamini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800" dirty="0"/>
          </a:p>
          <a:p>
            <a:pPr marL="0" indent="0">
              <a:lnSpc>
                <a:spcPct val="150000"/>
              </a:lnSpc>
              <a:buNone/>
            </a:pPr>
            <a:endParaRPr lang="en-US" sz="2800" dirty="0">
              <a:latin typeface="Bamini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8582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30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12.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nray;fs</a:t>
            </a:r>
            <a:r>
              <a:rPr lang="en-US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NgRfpd;wd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(Actions Speak)</a:t>
            </a:r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990600"/>
            <a:ext cx="12077700" cy="5867400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fw;wYk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mwpTk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rhpahfg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gad;gl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cjTjy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Mf;fG+h;tkhd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nray;fis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Mjhpj;jy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nray;ghl;bw;fhd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jpl;lkpliy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tsh;j;jy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ngw;Nwhh;fs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gps;isfis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Cf;Ftpf;f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mwpTWj;jy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4907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/>
          <a:lstStyle/>
          <a:p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13.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milnkhopiaj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jtph;f;fTk</a:t>
            </a:r>
            <a:r>
              <a:rPr lang="en-US" b="1" dirty="0">
                <a:latin typeface="Bamini" pitchFamily="2" charset="0"/>
              </a:rPr>
              <a:t>; 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(Avoid Labels)</a:t>
            </a:r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35089"/>
            <a:ext cx="12192000" cy="5522911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Njhw;wk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xU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gof;fk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my;yJ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xU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tp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\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aj;Jld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Kj;jpiu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Fj;JtJ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 </a:t>
            </a: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,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J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vjph;kiw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kdg;ghd;ikia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tsh;f;Fk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;</a:t>
            </a: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Fz;L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Nrhk;Ngwp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jj;jp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Kl;lhs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$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Kl;il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thh;j;ijfis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jtph;j;jy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0070C0"/>
              </a:solidFill>
              <a:latin typeface="Bamini" pitchFamily="2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,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jdhy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rpejidapd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nrayhf;fk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ghjpf;fg;gLjy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0070C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,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d;ndhUtUld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xg;gpLtijj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jtph;j;jy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0070C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jq;fs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nrhe;j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jpwidAk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MSikiaAk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ntspg;gLj;j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cjTjy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0070C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 </a:t>
            </a:r>
            <a:endParaRPr lang="en-US" sz="2800" dirty="0">
              <a:solidFill>
                <a:srgbClr val="0070C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FB2164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3957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0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14.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NfSq;fs</a:t>
            </a:r>
            <a:r>
              <a:rPr lang="en-US" b="1" dirty="0">
                <a:latin typeface="Bamini" pitchFamily="2" charset="0"/>
              </a:rPr>
              <a:t>; 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(Listen)</a:t>
            </a:r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12192000" cy="5867400"/>
          </a:xfrm>
        </p:spPr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</a:p>
          <a:p>
            <a:pPr lvl="0"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jdpg;gl;l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fUj;Jf;fis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mf;fiwAld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Nfl;ly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;</a:t>
            </a: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vy;NyhUf;Fk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xNu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khjphpahd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ftdk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nrYj;jy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;</a:t>
            </a: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ek;gpf;ifia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mjpfhpj;jy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00206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Neh;kiwahd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czh;tpidf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nfhLj;jy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;</a:t>
            </a: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MSikfspy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2060"/>
                </a:solidFill>
                <a:latin typeface="Bamini" pitchFamily="2" charset="0"/>
              </a:rPr>
              <a:t>ek;gpf;ifia</a:t>
            </a:r>
            <a:r>
              <a:rPr lang="en-US" sz="2800" b="1" dirty="0">
                <a:solidFill>
                  <a:srgbClr val="00206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Bamini" pitchFamily="2" charset="0"/>
              </a:rPr>
              <a:t>tsh;j;jy</a:t>
            </a:r>
            <a:r>
              <a:rPr lang="en-US" sz="2800" b="1" dirty="0" smtClean="0">
                <a:solidFill>
                  <a:srgbClr val="002060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00206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206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9533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30400"/>
          </a:xfrm>
        </p:spPr>
        <p:txBody>
          <a:bodyPr/>
          <a:lstStyle/>
          <a:p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15.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md;gpdhy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jpUj;Jq;fs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;</a:t>
            </a:r>
            <a:r>
              <a:rPr lang="en-US" b="1" dirty="0" smtClean="0">
                <a:latin typeface="Bamini" pitchFamily="2" charset="0"/>
              </a:rPr>
              <a:t> 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(Punish Lovingly)</a:t>
            </a:r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7400"/>
            <a:ext cx="12192000" cy="6070599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endParaRPr lang="en-US" sz="2400" b="1" dirty="0" smtClean="0">
              <a:solidFill>
                <a:srgbClr val="7030A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td;Kiw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kw;Wk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; J\;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gpuNahfk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nra;ahjpUj;jy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</a:t>
            </a: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jtiw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md;ghf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vLj;Jf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;$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Wjy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</a:t>
            </a: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vJ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rhp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vJ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jtW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vd;gij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Ghpe;J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nfhs;sr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nra;jy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7030A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xg;gjy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mspf;fhjjw;fhd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fhuzq;fis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tpsf;Fjy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 </a:t>
            </a: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kd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Vkhw;wk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7030A0"/>
                </a:solidFill>
                <a:latin typeface="Bamini" pitchFamily="2" charset="0"/>
              </a:rPr>
              <a:t>milahj</a:t>
            </a:r>
            <a:r>
              <a:rPr lang="en-US" sz="2800" b="1" dirty="0">
                <a:solidFill>
                  <a:srgbClr val="7030A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tifapy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;; </a:t>
            </a:r>
            <a:r>
              <a:rPr lang="en-US" sz="2800" b="1" dirty="0" err="1" smtClean="0">
                <a:solidFill>
                  <a:srgbClr val="7030A0"/>
                </a:solidFill>
                <a:latin typeface="Bamini" pitchFamily="2" charset="0"/>
              </a:rPr>
              <a:t>vLj;Jiuj;jy</a:t>
            </a:r>
            <a:r>
              <a:rPr lang="en-US" sz="2800" b="1" dirty="0" smtClean="0">
                <a:solidFill>
                  <a:srgbClr val="7030A0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7030A0"/>
              </a:solidFill>
              <a:latin typeface="Bamini" pitchFamily="2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12971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65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16.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mth;fSf;F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cjTq;fs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;</a:t>
            </a:r>
            <a:r>
              <a:rPr lang="en-US" b="1" dirty="0" smtClean="0">
                <a:latin typeface="Bamini" pitchFamily="2" charset="0"/>
              </a:rPr>
              <a:t> 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(Help Them)</a:t>
            </a:r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57301"/>
            <a:ext cx="12192000" cy="5600700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Foe;ijg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gUtk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;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epiwa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fw;wy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;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tha;e;jJ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tpiuthd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khw;wq;fis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cs;slf;fpaJ</a:t>
            </a:r>
            <a:endParaRPr lang="en-US" sz="2800" dirty="0" smtClean="0">
              <a:solidFill>
                <a:srgbClr val="006C31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cjtp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Njitg;gLk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nghOnjy;yhk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  <a:cs typeface="Times New Roman" panose="02020603050405020304" pitchFamily="18" charset="0"/>
              </a:rPr>
              <a:t>cldpUe;J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cjTjy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</a:t>
            </a:r>
            <a:endParaRPr lang="en-US" sz="2800" dirty="0" smtClean="0">
              <a:solidFill>
                <a:srgbClr val="006C31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,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Wjptiu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MjuT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mspj;jy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kd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typik</a:t>
            </a:r>
            <a:r>
              <a:rPr lang="en-US" sz="2800" b="1" dirty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Kd;Ndw;wk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</a:t>
            </a:r>
            <a:r>
              <a:rPr lang="en-US" sz="2800" b="1" dirty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  <a:cs typeface="Times New Roman" panose="02020603050405020304" pitchFamily="18" charset="0"/>
              </a:rPr>
              <a:t>kw;Wk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ntw;wpaila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topfhl;Ljy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</a:t>
            </a: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838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65943"/>
          </a:xfrm>
        </p:spPr>
        <p:txBody>
          <a:bodyPr/>
          <a:lstStyle/>
          <a:p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17.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cly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MNuhf;fpak</a:t>
            </a:r>
            <a:r>
              <a:rPr lang="en-US" b="1" dirty="0" smtClean="0">
                <a:latin typeface="Bamini" pitchFamily="2" charset="0"/>
              </a:rPr>
              <a:t>; </a:t>
            </a:r>
            <a:r>
              <a:rPr lang="en-US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(Health)</a:t>
            </a:r>
            <a:r>
              <a:rPr lang="en-US" b="1" dirty="0" smtClean="0">
                <a:solidFill>
                  <a:srgbClr val="00B0F0"/>
                </a:solidFill>
                <a:latin typeface="Bamini" pitchFamily="2" charset="0"/>
              </a:rPr>
              <a:t> </a:t>
            </a:r>
            <a:endParaRPr lang="en-US" b="1" dirty="0">
              <a:solidFill>
                <a:srgbClr val="00B0F0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65943"/>
            <a:ext cx="12192000" cy="5392057"/>
          </a:xfrm>
        </p:spPr>
        <p:txBody>
          <a:bodyPr/>
          <a:lstStyle/>
          <a:p>
            <a:pPr lvl="0"/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jpdKk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mjpf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jz;zPh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mUe;jTk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I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uh[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hitg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Nghd;w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fhiy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czT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lvl="0"/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,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sturd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Nghd;w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kjpa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czT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lvl="0"/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gpr;irf;fhud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Nghd;w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,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uT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czT</a:t>
            </a:r>
            <a:endParaRPr lang="en-I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kuk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kw;Wk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nrbfspy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tsUk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czTfis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mjpfk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rhg;gpLq;fs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I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Mw;wy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cw;rhfk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kw;Wk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mDjhgk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,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tw;Wld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thOq;fs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  <a:cs typeface="Times New Roman" panose="02020603050405020304" pitchFamily="18" charset="0"/>
              </a:rPr>
              <a:t>;.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marL="0" lvl="0" indent="0">
              <a:buNone/>
            </a:pPr>
            <a:endParaRPr lang="en-I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029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700"/>
            <a:ext cx="12192000" cy="1320800"/>
          </a:xfrm>
        </p:spPr>
        <p:txBody>
          <a:bodyPr/>
          <a:lstStyle/>
          <a:p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18.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ftiyg;gLtij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epWj;Jq;fs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;!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t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hoj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b="1" dirty="0" err="1" smtClean="0">
                <a:solidFill>
                  <a:srgbClr val="2114CA"/>
                </a:solidFill>
                <a:latin typeface="Bamini" pitchFamily="2" charset="0"/>
              </a:rPr>
              <a:t>Jtq;Fq;fs</a:t>
            </a:r>
            <a:r>
              <a:rPr lang="en-US" b="1" dirty="0" smtClean="0">
                <a:solidFill>
                  <a:srgbClr val="2114CA"/>
                </a:solidFill>
                <a:latin typeface="Bamini" pitchFamily="2" charset="0"/>
              </a:rPr>
              <a:t>;;! </a:t>
            </a:r>
            <a:r>
              <a:rPr lang="en-US" b="1" dirty="0" smtClean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 Worrying! Start Living)</a:t>
            </a:r>
            <a:endParaRPr lang="en-US" b="1" dirty="0">
              <a:solidFill>
                <a:srgbClr val="00B0F0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33500"/>
            <a:ext cx="12192000" cy="55245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sz="2400" b="1" dirty="0" smtClean="0">
              <a:solidFill>
                <a:srgbClr val="FA4426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</a:rPr>
              <a:t>vjph;fhyj;ijg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</a:rPr>
              <a:t>gw;wp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</a:rPr>
              <a:t>ftiy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</a:rPr>
              <a:t>nfhs;shjpUj;jy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</a:rPr>
              <a:t>;;</a:t>
            </a:r>
            <a:endParaRPr lang="en-US" sz="2800" b="1" dirty="0">
              <a:solidFill>
                <a:srgbClr val="FA44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epfo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fhyj;ij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re;Njh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\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khf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thoj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Jtq;Fjy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Nkhrkhd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.#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o;epiyapid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kdhPjpahf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Vw;Wf;nfhs;sy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gpur;rpid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jPutpy;iyah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ftiyg;gLtjhy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kl;Lk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xU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gpur;rpid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jPh;e;J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tpLkh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? </a:t>
            </a:r>
            <a:endParaRPr lang="en-US" sz="2800" b="1" dirty="0" smtClean="0">
              <a:solidFill>
                <a:srgbClr val="FA4426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ftiyiaj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Jhf;fp</a:t>
            </a:r>
            <a:r>
              <a:rPr lang="en-US" sz="2800" b="1" dirty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vwpjy</a:t>
            </a:r>
            <a:r>
              <a:rPr lang="en-US" sz="2800" b="1" dirty="0" smtClean="0">
                <a:solidFill>
                  <a:srgbClr val="FA4426"/>
                </a:solidFill>
                <a:latin typeface="Bamini" pitchFamily="2" charset="0"/>
                <a:cs typeface="Times New Roman" panose="02020603050405020304" pitchFamily="18" charset="0"/>
              </a:rPr>
              <a:t>;;</a:t>
            </a:r>
            <a:endParaRPr lang="en-US" sz="2800" b="1" dirty="0">
              <a:solidFill>
                <a:srgbClr val="FA4426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latin typeface="Bamini" pitchFamily="2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Bamini" pitchFamily="2" charset="0"/>
              <a:cs typeface="Times New Roman" panose="02020603050405020304" pitchFamily="18" charset="0"/>
            </a:endParaRPr>
          </a:p>
          <a:p>
            <a:endParaRPr lang="en-US" dirty="0"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195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54000"/>
            <a:ext cx="12192000" cy="14605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/>
            </a:r>
            <a:b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</a:b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19.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rpwe;j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MSikAilatuhf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rpy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MNyhridfs</a:t>
            </a:r>
            <a:r>
              <a:rPr lang="en-US" sz="3200" dirty="0" smtClean="0">
                <a:latin typeface="Bamini" pitchFamily="2" charset="0"/>
              </a:rPr>
              <a:t>; </a:t>
            </a:r>
            <a:r>
              <a:rPr lang="en-US" sz="3200" b="1" dirty="0" smtClean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make Good Personality)</a:t>
            </a:r>
            <a:endParaRPr lang="en-US" sz="3200" b="1" dirty="0">
              <a:solidFill>
                <a:srgbClr val="00B0F0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4900"/>
            <a:ext cx="12192000" cy="5753100"/>
          </a:xfrm>
        </p:spPr>
        <p:txBody>
          <a:bodyPr>
            <a:normAutofit lnSpcReduction="10000"/>
          </a:bodyPr>
          <a:lstStyle/>
          <a:p>
            <a:endParaRPr lang="en-US" sz="2400" dirty="0" smtClean="0">
              <a:latin typeface="Bamini" pitchFamily="2" charset="0"/>
            </a:endParaRPr>
          </a:p>
          <a:p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vq;Nf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vg;NghJ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vg;gb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NgRjy;Ntz;Lk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; </a:t>
            </a:r>
          </a:p>
          <a:p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cuf;f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NgRtij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jtph;j;jy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;</a:t>
            </a:r>
          </a:p>
          <a:p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gpwUld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;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NgRtjw;F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jaf;fk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;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fhl;lhjpUj;jy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;</a:t>
            </a:r>
          </a:p>
          <a:p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MSik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vd;gJ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Gw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mofpy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; ,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y;iy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vd;gij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epidtpy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;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nfhs;sy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;</a:t>
            </a:r>
          </a:p>
          <a:p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ghpTilatuhfTk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</a:rPr>
              <a:t>;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md;G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epiwe;jtuhfTk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 ,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Uj;jy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;;</a:t>
            </a:r>
          </a:p>
          <a:p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mikjpahfTk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Gj;jprhypj;jdj;NjhLk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 ,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Uj;jy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;;</a:t>
            </a:r>
          </a:p>
          <a:p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Kul;Lj;jdkpf;ftuhfTk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mjpf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 $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r;rypLgtuhftk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 ,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Uj;jy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 $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lhJ</a:t>
            </a:r>
            <a:endParaRPr lang="en-US" sz="2400" b="1" dirty="0" smtClean="0">
              <a:solidFill>
                <a:schemeClr val="accent3">
                  <a:lumMod val="75000"/>
                </a:schemeClr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cq;fis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ePq;fNs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re;Njfpf;fhjpUj;jy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2400" b="1" dirty="0" err="1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c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q;fs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cilapy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ftdk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nrYj;Jjy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;;</a:t>
            </a:r>
          </a:p>
          <a:p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cq;fSf;nfd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jdpg;gl;l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ghzpia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cUthf;fpf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nfhs;sy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;;</a:t>
            </a:r>
          </a:p>
          <a:p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Nghyr;nra;ahjpUj;jy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</a:p>
          <a:p>
            <a:endParaRPr lang="en-US" sz="2400" dirty="0" smtClean="0">
              <a:latin typeface="Bamini" pitchFamily="2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Bamini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Bamini" pitchFamily="2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Bamini" pitchFamily="2" charset="0"/>
            </a:endParaRPr>
          </a:p>
          <a:p>
            <a:endParaRPr lang="en-US" dirty="0" smtClean="0">
              <a:latin typeface="Bamini" pitchFamily="2" charset="0"/>
            </a:endParaRPr>
          </a:p>
          <a:p>
            <a:endParaRPr lang="en-US" dirty="0"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0409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458" y="1625599"/>
            <a:ext cx="4688114" cy="4528457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167694"/>
              </p:ext>
            </p:extLst>
          </p:nvPr>
        </p:nvGraphicFramePr>
        <p:xfrm>
          <a:off x="2307770" y="0"/>
          <a:ext cx="7852229" cy="943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2229"/>
              </a:tblGrid>
              <a:tr h="94342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amini" pitchFamily="2" charset="0"/>
                        </a:rPr>
                        <a:t>m</a:t>
                      </a:r>
                      <a:endParaRPr lang="en-US" dirty="0">
                        <a:latin typeface="Bamini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730858"/>
              </p:ext>
            </p:extLst>
          </p:nvPr>
        </p:nvGraphicFramePr>
        <p:xfrm>
          <a:off x="3018971" y="0"/>
          <a:ext cx="5471886" cy="899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1886"/>
              </a:tblGrid>
              <a:tr h="899886">
                <a:tc>
                  <a:txBody>
                    <a:bodyPr/>
                    <a:lstStyle/>
                    <a:p>
                      <a:r>
                        <a:rPr lang="en-US" sz="4800" dirty="0" smtClean="0">
                          <a:solidFill>
                            <a:schemeClr val="accent3"/>
                          </a:solidFill>
                          <a:latin typeface="Bamini" pitchFamily="2" charset="0"/>
                        </a:rPr>
                        <a:t>  </a:t>
                      </a:r>
                      <a:r>
                        <a:rPr lang="en-US" sz="4800" dirty="0" err="1" smtClean="0">
                          <a:solidFill>
                            <a:schemeClr val="accent3"/>
                          </a:solidFill>
                          <a:latin typeface="Bamini" pitchFamily="2" charset="0"/>
                        </a:rPr>
                        <a:t>md;id</a:t>
                      </a:r>
                      <a:r>
                        <a:rPr lang="en-US" sz="4800" dirty="0" smtClean="0">
                          <a:solidFill>
                            <a:schemeClr val="accent3"/>
                          </a:solidFill>
                          <a:latin typeface="Bamini" pitchFamily="2" charset="0"/>
                        </a:rPr>
                        <a:t> </a:t>
                      </a:r>
                      <a:r>
                        <a:rPr lang="en-US" sz="4800" dirty="0" err="1" smtClean="0">
                          <a:solidFill>
                            <a:schemeClr val="accent3"/>
                          </a:solidFill>
                          <a:latin typeface="Bamini" pitchFamily="2" charset="0"/>
                        </a:rPr>
                        <a:t>njurh</a:t>
                      </a:r>
                      <a:endParaRPr lang="en-US" sz="4800" dirty="0">
                        <a:solidFill>
                          <a:schemeClr val="accent3"/>
                        </a:solidFill>
                        <a:latin typeface="Bamini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553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65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2114CA"/>
                </a:solidFill>
                <a:latin typeface="Bamini" pitchFamily="2" charset="0"/>
              </a:rPr>
              <a:t>1.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Kd;khjphpia</a:t>
            </a:r>
            <a:r>
              <a:rPr lang="en-US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b="1" dirty="0" err="1">
                <a:solidFill>
                  <a:srgbClr val="2114CA"/>
                </a:solidFill>
                <a:latin typeface="Bamini" pitchFamily="2" charset="0"/>
              </a:rPr>
              <a:t>Cf;Ftpj;jy</a:t>
            </a:r>
            <a:r>
              <a:rPr lang="en-US" b="1" dirty="0">
                <a:latin typeface="Bamini" pitchFamily="2" charset="0"/>
              </a:rPr>
              <a:t>;</a:t>
            </a:r>
            <a:r>
              <a:rPr lang="en-US" b="1" dirty="0"/>
              <a:t> </a:t>
            </a:r>
            <a:r>
              <a:rPr lang="en-US" b="1" dirty="0">
                <a:solidFill>
                  <a:srgbClr val="00B0F0"/>
                </a:solidFill>
              </a:rPr>
              <a:t>(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Encourage role Model)</a:t>
            </a:r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5200"/>
            <a:ext cx="12192000" cy="5892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Neh;kiwahd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vz;zk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006C31"/>
                </a:solidFill>
                <a:latin typeface="Bamini" pitchFamily="2" charset="0"/>
              </a:rPr>
              <a:t>cilath;fis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Kd;khjphpahf</a:t>
            </a:r>
            <a:r>
              <a:rPr lang="en-US" sz="2800" b="1" dirty="0">
                <a:solidFill>
                  <a:srgbClr val="006C31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6C31"/>
                </a:solidFill>
                <a:latin typeface="Bamini" pitchFamily="2" charset="0"/>
              </a:rPr>
              <a:t>Kd;dpiyg;gLj;Jjy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;.</a:t>
            </a:r>
            <a:endParaRPr lang="en-US" sz="2800" dirty="0">
              <a:solidFill>
                <a:srgbClr val="0070C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800" b="1" dirty="0" smtClean="0">
              <a:solidFill>
                <a:srgbClr val="0070C0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mwptpay</a:t>
            </a:r>
            <a:r>
              <a:rPr lang="en-US" sz="2800" b="1" dirty="0">
                <a:solidFill>
                  <a:srgbClr val="0070C0"/>
                </a:solidFill>
                <a:latin typeface="Bamini" pitchFamily="2" charset="0"/>
              </a:rPr>
              <a:t>; (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Science)</a:t>
            </a:r>
            <a:endParaRPr lang="en-US" sz="2800" dirty="0">
              <a:solidFill>
                <a:srgbClr val="0070C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,</a:t>
            </a: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yf;fpak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; (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Literature)</a:t>
            </a:r>
            <a:endParaRPr lang="en-US" sz="2800" dirty="0">
              <a:solidFill>
                <a:srgbClr val="0070C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tuyhW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(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History)</a:t>
            </a:r>
            <a:endParaRPr lang="en-US" sz="2800" dirty="0">
              <a:solidFill>
                <a:srgbClr val="0070C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dirty="0" err="1">
                <a:solidFill>
                  <a:srgbClr val="0070C0"/>
                </a:solidFill>
                <a:latin typeface="Bamini" pitchFamily="2" charset="0"/>
              </a:rPr>
              <a:t>f</a:t>
            </a:r>
            <a:r>
              <a:rPr lang="en-US" sz="2800" b="1" dirty="0" err="1" smtClean="0">
                <a:solidFill>
                  <a:srgbClr val="0070C0"/>
                </a:solidFill>
                <a:latin typeface="Bamini" pitchFamily="2" charset="0"/>
              </a:rPr>
              <a:t>iy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(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Arts)</a:t>
            </a: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0070C0"/>
                </a:solidFill>
                <a:latin typeface="Bamini" pitchFamily="2" charset="0"/>
              </a:rPr>
              <a:t> 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pPr marL="0" lvl="0" indent="0">
              <a:lnSpc>
                <a:spcPct val="150000"/>
              </a:lnSpc>
              <a:buNone/>
            </a:pPr>
            <a:endParaRPr lang="en-US" sz="2800" b="1" dirty="0" smtClean="0">
              <a:solidFill>
                <a:srgbClr val="0070C0"/>
              </a:solidFill>
              <a:latin typeface="Bamini" pitchFamily="2" charset="0"/>
            </a:endParaRPr>
          </a:p>
          <a:p>
            <a:pPr lvl="0">
              <a:lnSpc>
                <a:spcPct val="150000"/>
              </a:lnSpc>
            </a:pPr>
            <a:endParaRPr lang="en-US" sz="2800" dirty="0">
              <a:solidFill>
                <a:srgbClr val="006C31"/>
              </a:solidFill>
              <a:latin typeface="Bamini" pitchFamily="2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solidFill>
                <a:srgbClr val="006C31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800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34" y="0"/>
            <a:ext cx="12162366" cy="13208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20.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ntw;wpahsh;fs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vt;thW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Njhy;tpahsh;fsplkpUe;J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NtWgLfpwhh;fs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smtClean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winners are different from losers</a:t>
            </a:r>
            <a:r>
              <a:rPr lang="en-US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b="1" dirty="0">
              <a:solidFill>
                <a:srgbClr val="00B0F0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34" y="1322389"/>
            <a:ext cx="12162366" cy="5535611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srgbClr val="CC3399"/>
                </a:solidFill>
                <a:latin typeface="Bamini" pitchFamily="2" charset="0"/>
              </a:rPr>
              <a:t>f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bd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ciog;G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kw;Wk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epiyahd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jd;ik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 work and Consistency</a:t>
            </a:r>
            <a:r>
              <a:rPr lang="en-US" sz="2800" b="1" dirty="0" smtClean="0">
                <a:solidFill>
                  <a:srgbClr val="CC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 smtClean="0">
              <a:solidFill>
                <a:srgbClr val="CC3399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Neh;kiwahd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kdg;ghd;ik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 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attitude)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tplh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Kaw;rp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 trying)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>
                <a:solidFill>
                  <a:srgbClr val="CC3399"/>
                </a:solidFill>
                <a:latin typeface="Bamini" pitchFamily="2" charset="0"/>
              </a:rPr>
              <a:t>f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tdk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kw;Wk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cWjpg;ghL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 and Determination)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Kiwahd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jpl;lkply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kw;Wk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nray;ghL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 planning and deliverance)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jd;dk;gpf;if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Self-confidence)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Neu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Nkyhz;ik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management)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>
                <a:solidFill>
                  <a:srgbClr val="CC3399"/>
                </a:solidFill>
                <a:latin typeface="Bamini" pitchFamily="2" charset="0"/>
              </a:rPr>
              <a:t>n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ray;gLj;Jk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Kiw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Practical)</a:t>
            </a:r>
            <a:endParaRPr lang="en-US" sz="2800" b="1" dirty="0" smtClean="0">
              <a:solidFill>
                <a:srgbClr val="006C31"/>
              </a:solidFill>
              <a:latin typeface="Bamini" pitchFamily="2" charset="0"/>
            </a:endParaRPr>
          </a:p>
          <a:p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Neh;kiwahd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CC3399"/>
                </a:solidFill>
                <a:latin typeface="Bamini" pitchFamily="2" charset="0"/>
              </a:rPr>
              <a:t>rpe;jid</a:t>
            </a:r>
            <a:r>
              <a:rPr lang="en-US" sz="2800" b="1" dirty="0" smtClean="0">
                <a:solidFill>
                  <a:srgbClr val="CC3399"/>
                </a:solidFill>
                <a:latin typeface="Bamini" pitchFamily="2" charset="0"/>
              </a:rPr>
              <a:t> </a:t>
            </a:r>
            <a:r>
              <a:rPr lang="en-US" sz="2800" b="1" dirty="0" smtClean="0">
                <a:solidFill>
                  <a:srgbClr val="006C31"/>
                </a:solidFill>
                <a:latin typeface="Bamini" pitchFamily="2" charset="0"/>
              </a:rPr>
              <a:t>(</a:t>
            </a:r>
            <a:r>
              <a:rPr lang="en-US" sz="2800" b="1" dirty="0" smtClean="0">
                <a:solidFill>
                  <a:srgbClr val="006C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Thinking)</a:t>
            </a:r>
            <a:endParaRPr lang="en-US" sz="2800" b="1" dirty="0">
              <a:solidFill>
                <a:srgbClr val="006C31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0912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images.cnbctv18.com/wp-content/uploads/2019/01/12eafdc5ad214281e212f2369d72cd37-768x5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347" y="1741941"/>
            <a:ext cx="6201682" cy="417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505582"/>
              </p:ext>
            </p:extLst>
          </p:nvPr>
        </p:nvGraphicFramePr>
        <p:xfrm>
          <a:off x="3077028" y="0"/>
          <a:ext cx="5109029" cy="624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9029"/>
              </a:tblGrid>
              <a:tr h="624114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Bamini" pitchFamily="2" charset="0"/>
                        </a:rPr>
                        <a:t>rptd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Bamini" pitchFamily="2" charset="0"/>
                        </a:rPr>
                        <a:t>; (,];</a:t>
                      </a:r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Bamini" pitchFamily="2" charset="0"/>
                        </a:rPr>
                        <a:t>Nuh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Bamini" pitchFamily="2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Bamini" pitchFamily="2" charset="0"/>
                        </a:rPr>
                        <a:t>jiyth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Bamini" pitchFamily="2" charset="0"/>
                        </a:rPr>
                        <a:t>;)</a:t>
                      </a:r>
                      <a:endParaRPr lang="en-US" sz="2800" dirty="0">
                        <a:solidFill>
                          <a:srgbClr val="FF0000"/>
                        </a:solidFill>
                        <a:latin typeface="Bamini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17684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176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 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400" b="1" dirty="0" smtClean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SLIM</a:t>
            </a:r>
            <a:r>
              <a:rPr lang="en-US" sz="5400" dirty="0" smtClean="0">
                <a:solidFill>
                  <a:srgbClr val="FA4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4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5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54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  <a:endParaRPr lang="en-US" sz="5400" b="1" dirty="0">
              <a:solidFill>
                <a:srgbClr val="2114C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17600"/>
            <a:ext cx="12192000" cy="5740399"/>
          </a:xfrm>
        </p:spPr>
        <p:txBody>
          <a:bodyPr/>
          <a:lstStyle/>
          <a:p>
            <a:r>
              <a:rPr lang="en-US" sz="4000" b="1" dirty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  =   Fear and </a:t>
            </a:r>
            <a:r>
              <a:rPr lang="en-US" sz="40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Frustration -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gak</a:t>
            </a:r>
            <a:r>
              <a:rPr lang="en-US" sz="40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kw;Wk</a:t>
            </a:r>
            <a:r>
              <a:rPr lang="en-US" sz="40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tpuf;jp</a:t>
            </a:r>
            <a:r>
              <a:rPr lang="en-US" sz="40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rgbClr val="2114C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=   Anxiety and </a:t>
            </a:r>
            <a:r>
              <a:rPr lang="en-US" sz="40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Anger -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ftiy</a:t>
            </a:r>
            <a:r>
              <a:rPr lang="en-US" sz="40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kw;Wk</a:t>
            </a:r>
            <a:r>
              <a:rPr lang="en-US" sz="40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;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Nfhgk</a:t>
            </a:r>
            <a:r>
              <a:rPr lang="en-US" sz="40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4000" b="1" dirty="0">
              <a:solidFill>
                <a:srgbClr val="2114CA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  =   </a:t>
            </a:r>
            <a:r>
              <a:rPr lang="en-US" sz="40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Tension -  </a:t>
            </a:r>
            <a:r>
              <a:rPr lang="en-US" sz="4000" b="1" dirty="0" err="1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gjw;wk</a:t>
            </a:r>
            <a:r>
              <a:rPr lang="en-US" sz="4000" b="1" dirty="0" smtClean="0">
                <a:solidFill>
                  <a:srgbClr val="2114CA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4000" b="1" dirty="0">
              <a:solidFill>
                <a:srgbClr val="2114CA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  =   Self </a:t>
            </a:r>
            <a:r>
              <a:rPr lang="en-US" sz="4000" b="1" dirty="0" smtClean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Confidence -  </a:t>
            </a:r>
            <a:r>
              <a:rPr lang="en-US" sz="4000" b="1" dirty="0" err="1" smtClean="0">
                <a:solidFill>
                  <a:srgbClr val="FB2164"/>
                </a:solidFill>
                <a:latin typeface="Bamini" pitchFamily="2" charset="0"/>
                <a:cs typeface="Times New Roman" panose="02020603050405020304" pitchFamily="18" charset="0"/>
              </a:rPr>
              <a:t>jd;dk;gpf;if</a:t>
            </a:r>
            <a:endParaRPr lang="en-US" sz="4000" b="1" dirty="0">
              <a:solidFill>
                <a:srgbClr val="FB216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  =   </a:t>
            </a:r>
            <a:r>
              <a:rPr lang="en-US" sz="4000" b="1" dirty="0" smtClean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  - </a:t>
            </a:r>
            <a:r>
              <a:rPr lang="en-US" sz="4000" b="1" dirty="0" err="1" smtClean="0">
                <a:solidFill>
                  <a:srgbClr val="FB2164"/>
                </a:solidFill>
                <a:latin typeface="Bamini" pitchFamily="2" charset="0"/>
                <a:cs typeface="Times New Roman" panose="02020603050405020304" pitchFamily="18" charset="0"/>
              </a:rPr>
              <a:t>md;G</a:t>
            </a:r>
            <a:endParaRPr lang="en-US" sz="4000" b="1" dirty="0">
              <a:solidFill>
                <a:srgbClr val="FB216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   =   </a:t>
            </a:r>
            <a:r>
              <a:rPr lang="en-US" sz="4000" b="1" dirty="0" smtClean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Initiative - </a:t>
            </a:r>
            <a:r>
              <a:rPr lang="en-US" sz="4000" b="1" dirty="0" err="1" smtClean="0">
                <a:solidFill>
                  <a:srgbClr val="FB2164"/>
                </a:solidFill>
                <a:latin typeface="Bamini" pitchFamily="2" charset="0"/>
                <a:cs typeface="Times New Roman" panose="02020603050405020304" pitchFamily="18" charset="0"/>
              </a:rPr>
              <a:t>Kaw;rp</a:t>
            </a:r>
            <a:endParaRPr lang="en-US" sz="4000" b="1" dirty="0" smtClean="0">
              <a:solidFill>
                <a:srgbClr val="FB216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 smtClean="0">
                <a:solidFill>
                  <a:srgbClr val="FB21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 =   Moderation -  </a:t>
            </a:r>
            <a:r>
              <a:rPr lang="en-US" sz="4000" b="1" dirty="0" err="1" smtClean="0">
                <a:solidFill>
                  <a:srgbClr val="FB2164"/>
                </a:solidFill>
                <a:latin typeface="Bamini" pitchFamily="2" charset="0"/>
                <a:cs typeface="Times New Roman" panose="02020603050405020304" pitchFamily="18" charset="0"/>
              </a:rPr>
              <a:t>epjhdk</a:t>
            </a:r>
            <a:r>
              <a:rPr lang="en-US" sz="4000" b="1" dirty="0" smtClean="0">
                <a:solidFill>
                  <a:srgbClr val="00B0F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081676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71600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“</a:t>
            </a:r>
            <a:r>
              <a:rPr lang="en-US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6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H”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8000"/>
            <a:ext cx="12192000" cy="5079999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 =   </a:t>
            </a:r>
            <a:r>
              <a:rPr lang="en-US" sz="5400" b="1" dirty="0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Words - </a:t>
            </a:r>
            <a:r>
              <a:rPr lang="en-US" sz="5400" b="1" dirty="0" err="1" smtClean="0">
                <a:solidFill>
                  <a:srgbClr val="CC0000"/>
                </a:solidFill>
                <a:latin typeface="Bamini" pitchFamily="2" charset="0"/>
                <a:cs typeface="Times New Roman" panose="02020603050405020304" pitchFamily="18" charset="0"/>
              </a:rPr>
              <a:t>thh;j;ijfs</a:t>
            </a:r>
            <a:r>
              <a:rPr lang="en-US" sz="5400" b="1" dirty="0" smtClean="0">
                <a:solidFill>
                  <a:srgbClr val="CC000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5400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=   </a:t>
            </a:r>
            <a:r>
              <a:rPr lang="en-US" sz="5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Actions - </a:t>
            </a:r>
            <a:r>
              <a:rPr lang="en-US" sz="5400" b="1" dirty="0" err="1" smtClean="0">
                <a:solidFill>
                  <a:srgbClr val="00B0F0"/>
                </a:solidFill>
                <a:latin typeface="Bamini" pitchFamily="2" charset="0"/>
                <a:cs typeface="Times New Roman" panose="02020603050405020304" pitchFamily="18" charset="0"/>
              </a:rPr>
              <a:t>nray;fs</a:t>
            </a:r>
            <a:r>
              <a:rPr lang="en-US" sz="5400" b="1" dirty="0" smtClean="0">
                <a:solidFill>
                  <a:srgbClr val="00B0F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5400" b="1" dirty="0">
              <a:solidFill>
                <a:srgbClr val="00B0F0"/>
              </a:solidFill>
              <a:latin typeface="Bamini" pitchFamily="2" charset="0"/>
              <a:cs typeface="Times New Roman" panose="02020603050405020304" pitchFamily="18" charset="0"/>
            </a:endParaRPr>
          </a:p>
          <a:p>
            <a:r>
              <a:rPr lang="en-US" sz="54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  =   </a:t>
            </a:r>
            <a:r>
              <a:rPr lang="en-US" sz="54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Thoughts - </a:t>
            </a:r>
            <a:r>
              <a:rPr lang="en-US" sz="5400" b="1" dirty="0" err="1" smtClean="0">
                <a:solidFill>
                  <a:srgbClr val="FF00FF"/>
                </a:solidFill>
                <a:latin typeface="Bamini" pitchFamily="2" charset="0"/>
                <a:cs typeface="Times New Roman" panose="02020603050405020304" pitchFamily="18" charset="0"/>
              </a:rPr>
              <a:t>rpe;jidfs</a:t>
            </a:r>
            <a:r>
              <a:rPr lang="en-US" sz="5400" b="1" dirty="0" smtClean="0">
                <a:solidFill>
                  <a:srgbClr val="FF00FF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54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400" b="1" dirty="0">
                <a:solidFill>
                  <a:srgbClr val="2FC1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  =   </a:t>
            </a:r>
            <a:r>
              <a:rPr lang="en-US" sz="5400" b="1" dirty="0" smtClean="0">
                <a:solidFill>
                  <a:srgbClr val="2FC1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Characters - </a:t>
            </a:r>
            <a:r>
              <a:rPr lang="en-US" sz="5400" b="1" dirty="0" err="1" smtClean="0">
                <a:solidFill>
                  <a:srgbClr val="2FC12F"/>
                </a:solidFill>
                <a:latin typeface="Bamini" pitchFamily="2" charset="0"/>
                <a:cs typeface="Times New Roman" panose="02020603050405020304" pitchFamily="18" charset="0"/>
              </a:rPr>
              <a:t>gz;Gfs</a:t>
            </a:r>
            <a:r>
              <a:rPr lang="en-US" sz="5400" b="1" dirty="0" smtClean="0">
                <a:solidFill>
                  <a:srgbClr val="2FC12F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5400" b="1" dirty="0">
              <a:solidFill>
                <a:srgbClr val="2FC12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  =   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Heart - </a:t>
            </a:r>
            <a:r>
              <a:rPr lang="en-US" sz="5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md;ghd</a:t>
            </a:r>
            <a:r>
              <a:rPr lang="en-US" sz="5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 ,</a:t>
            </a:r>
            <a:r>
              <a:rPr lang="en-US" sz="5400" b="1" dirty="0" err="1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jak</a:t>
            </a:r>
            <a:r>
              <a:rPr lang="en-US" sz="5400" b="1" dirty="0" smtClean="0">
                <a:solidFill>
                  <a:srgbClr val="FF0000"/>
                </a:solidFill>
                <a:latin typeface="Bamini" pitchFamily="2" charset="0"/>
                <a:cs typeface="Times New Roman" panose="02020603050405020304" pitchFamily="18" charset="0"/>
              </a:rPr>
              <a:t>;</a:t>
            </a:r>
            <a:endParaRPr lang="en-US" sz="5400" b="1" dirty="0"/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0595138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73200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Choice is Yours</a:t>
            </a:r>
            <a:endParaRPr lang="en-US" sz="6000" b="1" dirty="0">
              <a:solidFill>
                <a:srgbClr val="2114C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62100"/>
            <a:ext cx="12192000" cy="5295900"/>
          </a:xfrm>
        </p:spPr>
        <p:txBody>
          <a:bodyPr/>
          <a:lstStyle/>
          <a:p>
            <a:pPr marL="0" indent="0">
              <a:buNone/>
            </a:pPr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5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“With </a:t>
            </a:r>
            <a:r>
              <a:rPr lang="en-US" sz="5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Bad Attitude</a:t>
            </a:r>
          </a:p>
          <a:p>
            <a:pPr marL="0" indent="0">
              <a:buNone/>
            </a:pPr>
            <a:r>
              <a:rPr lang="en-US" sz="5400" dirty="0">
                <a:solidFill>
                  <a:srgbClr val="2FC1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5400" b="1" dirty="0">
                <a:solidFill>
                  <a:srgbClr val="2FC1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Never have a Positive day”</a:t>
            </a:r>
          </a:p>
          <a:p>
            <a:pPr marL="0" indent="0">
              <a:buNone/>
            </a:pP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5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“With a Positive Attitude</a:t>
            </a:r>
          </a:p>
          <a:p>
            <a:pPr marL="0" indent="0">
              <a:buNone/>
            </a:pPr>
            <a:r>
              <a:rPr lang="en-US" sz="5400" dirty="0">
                <a:solidFill>
                  <a:srgbClr val="2FC1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5400" b="1" dirty="0">
                <a:solidFill>
                  <a:srgbClr val="2FC1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never have a Bad day”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6830852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Neh;kiwahd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kdg;ghd;ik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cUthtjw;fhd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3200" b="1" dirty="0" err="1" smtClean="0">
                <a:solidFill>
                  <a:srgbClr val="2114CA"/>
                </a:solidFill>
                <a:latin typeface="Bamini" pitchFamily="2" charset="0"/>
              </a:rPr>
              <a:t>topfs</a:t>
            </a:r>
            <a:r>
              <a:rPr lang="en-US" sz="32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3200" b="1" dirty="0" smtClean="0">
                <a:solidFill>
                  <a:srgbClr val="00B0F0"/>
                </a:solidFill>
                <a:latin typeface="Bamini" pitchFamily="2" charset="0"/>
              </a:rPr>
              <a:t>(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is the Way to Positive Attitude)</a:t>
            </a:r>
            <a:endParaRPr lang="en-US" sz="32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39899"/>
            <a:ext cx="12192000" cy="5118101"/>
          </a:xfrm>
        </p:spPr>
        <p:txBody>
          <a:bodyPr/>
          <a:lstStyle/>
          <a:p>
            <a:r>
              <a:rPr lang="en-US" sz="4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Start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day with   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Spend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day with   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 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day with   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day with   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67399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>
            <a:noAutofit/>
          </a:bodyPr>
          <a:lstStyle/>
          <a:p>
            <a:r>
              <a:rPr lang="en-US" sz="5400" b="1" dirty="0" err="1">
                <a:solidFill>
                  <a:srgbClr val="2114CA"/>
                </a:solidFill>
                <a:latin typeface="Bamini" pitchFamily="2" charset="0"/>
              </a:rPr>
              <a:t>midtUf;Fk</a:t>
            </a:r>
            <a:r>
              <a:rPr lang="en-US" sz="5400" b="1" dirty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5400" b="1" dirty="0" err="1">
                <a:solidFill>
                  <a:srgbClr val="2114CA"/>
                </a:solidFill>
                <a:latin typeface="Bamini" pitchFamily="2" charset="0"/>
              </a:rPr>
              <a:t>kpf;f</a:t>
            </a:r>
            <a:r>
              <a:rPr lang="en-US" sz="54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5400" b="1" dirty="0" err="1">
                <a:solidFill>
                  <a:srgbClr val="2114CA"/>
                </a:solidFill>
                <a:latin typeface="Bamini" pitchFamily="2" charset="0"/>
              </a:rPr>
              <a:t>ed;wp</a:t>
            </a:r>
            <a:r>
              <a:rPr lang="en-US" sz="5400" b="1" dirty="0">
                <a:solidFill>
                  <a:srgbClr val="2114CA"/>
                </a:solidFill>
                <a:latin typeface="Bamini" pitchFamily="2" charset="0"/>
              </a:rPr>
              <a:t/>
            </a:r>
            <a:br>
              <a:rPr lang="en-US" sz="5400" b="1" dirty="0">
                <a:solidFill>
                  <a:srgbClr val="2114CA"/>
                </a:solidFill>
                <a:latin typeface="Bamini" pitchFamily="2" charset="0"/>
              </a:rPr>
            </a:br>
            <a:endParaRPr lang="en-US" sz="5400" b="1" dirty="0">
              <a:solidFill>
                <a:srgbClr val="2114CA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0800"/>
            <a:ext cx="12192000" cy="5537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b="1" dirty="0" smtClean="0">
                <a:solidFill>
                  <a:srgbClr val="0070C0"/>
                </a:solidFill>
                <a:latin typeface="Bamini" pitchFamily="2" charset="0"/>
              </a:rPr>
              <a:t>         </a:t>
            </a:r>
          </a:p>
          <a:p>
            <a:pPr marL="0" indent="0">
              <a:buNone/>
            </a:pPr>
            <a:r>
              <a:rPr lang="en-US" sz="3500" b="1" dirty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3500" b="1" dirty="0" smtClean="0">
                <a:solidFill>
                  <a:srgbClr val="0070C0"/>
                </a:solidFill>
                <a:latin typeface="Bamini" pitchFamily="2" charset="0"/>
              </a:rPr>
              <a:t>        </a:t>
            </a:r>
            <a:r>
              <a:rPr lang="en-US" sz="3200" b="1" dirty="0" err="1" smtClean="0">
                <a:solidFill>
                  <a:srgbClr val="00B0F0"/>
                </a:solidFill>
                <a:latin typeface="Bamini" pitchFamily="2" charset="0"/>
              </a:rPr>
              <a:t>Kidth</a:t>
            </a:r>
            <a:r>
              <a:rPr lang="en-US" sz="3500" b="1" dirty="0">
                <a:solidFill>
                  <a:srgbClr val="00B0F0"/>
                </a:solidFill>
                <a:latin typeface="Bamini" pitchFamily="2" charset="0"/>
              </a:rPr>
              <a:t>; </a:t>
            </a:r>
            <a:r>
              <a:rPr lang="en-US" sz="3500" b="1" dirty="0" err="1">
                <a:solidFill>
                  <a:srgbClr val="00B0F0"/>
                </a:solidFill>
                <a:latin typeface="Bamini" pitchFamily="2" charset="0"/>
              </a:rPr>
              <a:t>j.rptrf;jp</a:t>
            </a:r>
            <a:r>
              <a:rPr lang="en-US" sz="3500" b="1" dirty="0">
                <a:solidFill>
                  <a:srgbClr val="00B0F0"/>
                </a:solidFill>
                <a:latin typeface="Bamini" pitchFamily="2" charset="0"/>
              </a:rPr>
              <a:t> uh[</a:t>
            </a:r>
            <a:r>
              <a:rPr lang="en-US" sz="3500" b="1" dirty="0" err="1">
                <a:solidFill>
                  <a:srgbClr val="00B0F0"/>
                </a:solidFill>
                <a:latin typeface="Bamini" pitchFamily="2" charset="0"/>
              </a:rPr>
              <a:t>k;khs</a:t>
            </a:r>
            <a:r>
              <a:rPr lang="en-US" sz="3500" b="1" dirty="0">
                <a:solidFill>
                  <a:srgbClr val="00B0F0"/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3500" dirty="0">
                <a:latin typeface="Bamini" pitchFamily="2" charset="0"/>
              </a:rPr>
              <a:t>            </a:t>
            </a:r>
            <a:r>
              <a:rPr lang="en-US" sz="3500" dirty="0" smtClean="0"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cjtpg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Nguhrphpah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    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         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fy;tp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cstpay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Jiw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Bamini" pitchFamily="2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   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   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jkpo;ehL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Mrphpah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fy;tpapay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;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gy;fiyf;fofk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;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             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fhug;ghf;fk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nrd;id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Bamini" pitchFamily="2" charset="0"/>
              </a:rPr>
              <a:t>– 97.</a:t>
            </a:r>
          </a:p>
          <a:p>
            <a:endParaRPr lang="en-US" sz="6600" dirty="0">
              <a:solidFill>
                <a:srgbClr val="00B0F0"/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346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549400"/>
          </a:xfrm>
        </p:spPr>
        <p:txBody>
          <a:bodyPr>
            <a:no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Bamini" pitchFamily="2" charset="0"/>
              </a:rPr>
              <a:t>khzth;fspd</a:t>
            </a:r>
            <a:r>
              <a:rPr lang="en-US" sz="4000" b="1" dirty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4000" b="1" dirty="0" err="1">
                <a:solidFill>
                  <a:srgbClr val="0070C0"/>
                </a:solidFill>
                <a:latin typeface="Bamini" pitchFamily="2" charset="0"/>
              </a:rPr>
              <a:t>MSik</a:t>
            </a:r>
            <a:r>
              <a:rPr lang="en-US" sz="4000" b="1" dirty="0">
                <a:solidFill>
                  <a:srgbClr val="0070C0"/>
                </a:solidFill>
                <a:latin typeface="Bamini" pitchFamily="2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Bamini" pitchFamily="2" charset="0"/>
              </a:rPr>
              <a:t>tsh;r;rpapy</a:t>
            </a:r>
            <a:r>
              <a:rPr lang="en-US" sz="4000" b="1" dirty="0">
                <a:solidFill>
                  <a:srgbClr val="0070C0"/>
                </a:solidFill>
                <a:latin typeface="Bamini" pitchFamily="2" charset="0"/>
              </a:rPr>
              <a:t>;</a:t>
            </a:r>
            <a:r>
              <a:rPr lang="en-US" sz="4000" dirty="0">
                <a:solidFill>
                  <a:srgbClr val="0070C0"/>
                </a:solidFill>
                <a:latin typeface="Bamini" pitchFamily="2" charset="0"/>
              </a:rPr>
              <a:t/>
            </a:r>
            <a:br>
              <a:rPr lang="en-US" sz="4000" dirty="0">
                <a:solidFill>
                  <a:srgbClr val="0070C0"/>
                </a:solidFill>
                <a:latin typeface="Bamini" pitchFamily="2" charset="0"/>
              </a:rPr>
            </a:br>
            <a:r>
              <a:rPr lang="en-US" sz="4000" b="1" dirty="0">
                <a:solidFill>
                  <a:srgbClr val="0070C0"/>
                </a:solidFill>
                <a:latin typeface="Bamini" pitchFamily="2" charset="0"/>
              </a:rPr>
              <a:t>    </a:t>
            </a:r>
            <a:r>
              <a:rPr lang="en-US" sz="4000" b="1" dirty="0" err="1">
                <a:solidFill>
                  <a:srgbClr val="0070C0"/>
                </a:solidFill>
                <a:latin typeface="Bamini" pitchFamily="2" charset="0"/>
              </a:rPr>
              <a:t>Mrphpah;fspd</a:t>
            </a:r>
            <a:r>
              <a:rPr lang="en-US" sz="4000" b="1" dirty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4000" b="1" dirty="0" err="1">
                <a:solidFill>
                  <a:srgbClr val="0070C0"/>
                </a:solidFill>
                <a:latin typeface="Bamini" pitchFamily="2" charset="0"/>
              </a:rPr>
              <a:t>gq;fspg;G</a:t>
            </a:r>
            <a:r>
              <a:rPr lang="en-US" sz="4000" dirty="0">
                <a:solidFill>
                  <a:srgbClr val="0070C0"/>
                </a:solidFill>
                <a:latin typeface="Bamini" pitchFamily="2" charset="0"/>
              </a:rPr>
              <a:t/>
            </a:r>
            <a:br>
              <a:rPr lang="en-US" sz="4000" dirty="0">
                <a:solidFill>
                  <a:srgbClr val="0070C0"/>
                </a:solidFill>
                <a:latin typeface="Bamini" pitchFamily="2" charset="0"/>
              </a:rPr>
            </a:br>
            <a:endParaRPr lang="en-US" sz="4000" dirty="0">
              <a:solidFill>
                <a:srgbClr val="0070C0"/>
              </a:solidFill>
              <a:latin typeface="B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49400"/>
            <a:ext cx="12192000" cy="5308600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Bamini" pitchFamily="2" charset="0"/>
              </a:rPr>
              <a:t>Kd;Diu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(Introduction)</a:t>
            </a:r>
            <a:endParaRPr lang="en-US" sz="2800" dirty="0" smtClean="0">
              <a:solidFill>
                <a:srgbClr val="FF0000"/>
              </a:solidFill>
              <a:latin typeface="Bamini" pitchFamily="2" charset="0"/>
            </a:endParaRPr>
          </a:p>
          <a:p>
            <a:pPr lvl="0"/>
            <a:r>
              <a:rPr lang="en-US" sz="2800" b="1" dirty="0" err="1" smtClean="0">
                <a:solidFill>
                  <a:srgbClr val="00B0F0"/>
                </a:solidFill>
                <a:latin typeface="Bamini" pitchFamily="2" charset="0"/>
              </a:rPr>
              <a:t>gs;sp</a:t>
            </a:r>
            <a:r>
              <a:rPr lang="en-US" sz="2800" b="1" dirty="0" smtClean="0">
                <a:solidFill>
                  <a:srgbClr val="00B0F0"/>
                </a:solidFill>
                <a:latin typeface="Bamini" pitchFamily="2" charset="0"/>
              </a:rPr>
              <a:t> – </a:t>
            </a:r>
            <a:r>
              <a:rPr lang="en-US" sz="2800" b="1" dirty="0" err="1" smtClean="0">
                <a:solidFill>
                  <a:srgbClr val="00B0F0"/>
                </a:solidFill>
                <a:latin typeface="Bamini" pitchFamily="2" charset="0"/>
              </a:rPr>
              <a:t>Mrphpah</a:t>
            </a:r>
            <a:r>
              <a:rPr lang="en-US" sz="2800" b="1" dirty="0" smtClean="0">
                <a:solidFill>
                  <a:srgbClr val="00B0F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00B0F0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Bamini" pitchFamily="2" charset="0"/>
              </a:rPr>
              <a:t>khzth</a:t>
            </a:r>
            <a:r>
              <a:rPr lang="en-US" sz="2800" b="1" dirty="0" smtClean="0">
                <a:solidFill>
                  <a:srgbClr val="00B0F0"/>
                </a:solidFill>
                <a:latin typeface="Bamini" pitchFamily="2" charset="0"/>
              </a:rPr>
              <a:t>;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Bamini" pitchFamily="2" charset="0"/>
              </a:rPr>
              <a:t>MSik</a:t>
            </a:r>
            <a:r>
              <a:rPr lang="en-US" sz="2800" b="1" dirty="0">
                <a:solidFill>
                  <a:srgbClr val="00B0F0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Bamini" pitchFamily="2" charset="0"/>
              </a:rPr>
              <a:t>tsh;r;rp</a:t>
            </a:r>
            <a:r>
              <a:rPr lang="en-US" sz="2800" b="1" dirty="0">
                <a:solidFill>
                  <a:srgbClr val="00B0F0"/>
                </a:solidFill>
                <a:latin typeface="Bamini" pitchFamily="2" charset="0"/>
              </a:rPr>
              <a:t> </a:t>
            </a:r>
            <a:endParaRPr lang="en-US" sz="2800" b="1" dirty="0" smtClean="0">
              <a:solidFill>
                <a:schemeClr val="accent6">
                  <a:lumMod val="75000"/>
                </a:schemeClr>
              </a:solidFill>
              <a:latin typeface="Bamini" pitchFamily="2" charset="0"/>
            </a:endParaRPr>
          </a:p>
          <a:p>
            <a:pPr lvl="0"/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MrphpaUf;F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rthy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</a:p>
          <a:p>
            <a:pPr lvl="0"/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khztUf;F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kpfg;nghpa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tha;g;G</a:t>
            </a:r>
            <a:endParaRPr lang="en-US" sz="2800" b="1" dirty="0" smtClean="0">
              <a:solidFill>
                <a:srgbClr val="2114CA"/>
              </a:solidFill>
              <a:latin typeface="Bamini" pitchFamily="2" charset="0"/>
            </a:endParaRPr>
          </a:p>
          <a:p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KO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MSik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–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gs;sp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Kf;fpag;gq;F</a:t>
            </a:r>
            <a:endParaRPr lang="en-US" sz="2800" b="1" dirty="0" smtClean="0">
              <a:solidFill>
                <a:srgbClr val="2114CA"/>
              </a:solidFill>
              <a:latin typeface="Bamini" pitchFamily="2" charset="0"/>
            </a:endParaRPr>
          </a:p>
          <a:p>
            <a:pPr lvl="0"/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Rje;jpuk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;</a:t>
            </a:r>
            <a:r>
              <a:rPr lang="en-US" sz="2800" b="1" dirty="0">
                <a:solidFill>
                  <a:srgbClr val="2114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khpahij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kw;Wk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; ,</a:t>
            </a:r>
            <a:r>
              <a:rPr lang="en-US" sz="2800" b="1" dirty="0" err="1">
                <a:solidFill>
                  <a:srgbClr val="2114CA"/>
                </a:solidFill>
                <a:latin typeface="Bamini" pitchFamily="2" charset="0"/>
              </a:rPr>
              <a:t>uf;fj;ij</a:t>
            </a:r>
            <a:r>
              <a:rPr lang="en-US" sz="2800" b="1" dirty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fw;Wj;jUjy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</a:t>
            </a:r>
          </a:p>
          <a:p>
            <a:pPr lvl="0"/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ngw;NwhUf;F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mLj;j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epiy</a:t>
            </a:r>
            <a:endParaRPr lang="en-US" sz="2800" b="1" dirty="0" smtClean="0">
              <a:solidFill>
                <a:srgbClr val="2114CA"/>
              </a:solidFill>
              <a:latin typeface="Bamini" pitchFamily="2" charset="0"/>
            </a:endParaRPr>
          </a:p>
          <a:p>
            <a:pPr lvl="0"/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Mrphpah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Kd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khjphp</a:t>
            </a:r>
            <a:endParaRPr lang="en-US" sz="2800" b="1" dirty="0" smtClean="0">
              <a:solidFill>
                <a:srgbClr val="2114CA"/>
              </a:solidFill>
              <a:latin typeface="Bamini" pitchFamily="2" charset="0"/>
            </a:endParaRPr>
          </a:p>
          <a:p>
            <a:pPr lvl="0"/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gs;sp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KbtpYk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xOf;fk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kw;Wk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epajp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 </a:t>
            </a:r>
            <a:r>
              <a:rPr lang="en-US" sz="2800" b="1" dirty="0" err="1" smtClean="0">
                <a:solidFill>
                  <a:srgbClr val="2114CA"/>
                </a:solidFill>
                <a:latin typeface="Bamini" pitchFamily="2" charset="0"/>
              </a:rPr>
              <a:t>filg;gpbj;jy</a:t>
            </a:r>
            <a:r>
              <a:rPr lang="en-US" sz="2800" b="1" dirty="0" smtClean="0">
                <a:solidFill>
                  <a:srgbClr val="2114CA"/>
                </a:solidFill>
                <a:latin typeface="Bamini" pitchFamily="2" charset="0"/>
              </a:rPr>
              <a:t>;; </a:t>
            </a:r>
            <a:endParaRPr lang="en-US" sz="2800" b="1" dirty="0">
              <a:solidFill>
                <a:srgbClr val="2114CA"/>
              </a:solidFill>
              <a:latin typeface="Bamini" pitchFamily="2" charset="0"/>
            </a:endParaRPr>
          </a:p>
          <a:p>
            <a:endParaRPr lang="en-US" sz="2800" b="1" dirty="0">
              <a:solidFill>
                <a:schemeClr val="accent6">
                  <a:lumMod val="75000"/>
                </a:schemeClr>
              </a:solidFill>
              <a:latin typeface="Bamini" pitchFamily="2" charset="0"/>
            </a:endParaRPr>
          </a:p>
          <a:p>
            <a:pPr lvl="0"/>
            <a:endParaRPr lang="en-US" sz="2800" b="1" dirty="0">
              <a:solidFill>
                <a:schemeClr val="accent6">
                  <a:lumMod val="75000"/>
                </a:schemeClr>
              </a:solidFill>
              <a:latin typeface="B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326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47666" y="150125"/>
            <a:ext cx="45008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 err="1">
                <a:solidFill>
                  <a:srgbClr val="0070C0"/>
                </a:solidFill>
                <a:latin typeface="Bamini" pitchFamily="2" charset="0"/>
              </a:rPr>
              <a:t>mwptpay</a:t>
            </a:r>
            <a:r>
              <a:rPr lang="en-US" sz="4000" b="1" dirty="0">
                <a:solidFill>
                  <a:srgbClr val="0070C0"/>
                </a:solidFill>
                <a:latin typeface="Bamini" pitchFamily="2" charset="0"/>
              </a:rPr>
              <a:t>; (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Science)</a:t>
            </a:r>
            <a:endParaRPr lang="en-US" sz="4000" dirty="0">
              <a:solidFill>
                <a:srgbClr val="0070C0"/>
              </a:solidFill>
              <a:latin typeface="Bamini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100" y="1524001"/>
            <a:ext cx="727710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101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1900" y="354842"/>
            <a:ext cx="5461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 smtClean="0">
                <a:solidFill>
                  <a:srgbClr val="0070C0"/>
                </a:solidFill>
                <a:latin typeface="Bamini" pitchFamily="2" charset="0"/>
              </a:rPr>
              <a:t>,</a:t>
            </a:r>
            <a:r>
              <a:rPr lang="en-US" sz="4000" b="1" dirty="0" err="1" smtClean="0">
                <a:solidFill>
                  <a:srgbClr val="0070C0"/>
                </a:solidFill>
                <a:latin typeface="Bamini" pitchFamily="2" charset="0"/>
              </a:rPr>
              <a:t>yf;fpak</a:t>
            </a:r>
            <a:r>
              <a:rPr lang="en-US" sz="4000" b="1" dirty="0" smtClean="0">
                <a:solidFill>
                  <a:srgbClr val="0070C0"/>
                </a:solidFill>
                <a:latin typeface="Bamini" pitchFamily="2" charset="0"/>
              </a:rPr>
              <a:t>; </a:t>
            </a:r>
            <a:r>
              <a:rPr lang="en-US" sz="3200" b="1" dirty="0" smtClean="0">
                <a:solidFill>
                  <a:srgbClr val="0070C0"/>
                </a:solidFill>
                <a:latin typeface="Bamini" pitchFamily="2" charset="0"/>
              </a:rPr>
              <a:t>(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dirty="0">
              <a:solidFill>
                <a:srgbClr val="0070C0"/>
              </a:solidFill>
              <a:latin typeface="Bamini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450" y="1600200"/>
            <a:ext cx="3905249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444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33517" y="300251"/>
            <a:ext cx="49404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 err="1">
                <a:solidFill>
                  <a:srgbClr val="0070C0"/>
                </a:solidFill>
                <a:latin typeface="Bamini" pitchFamily="2" charset="0"/>
              </a:rPr>
              <a:t>tuyhW</a:t>
            </a:r>
            <a:r>
              <a:rPr lang="en-US" sz="4000" b="1" dirty="0">
                <a:solidFill>
                  <a:srgbClr val="0070C0"/>
                </a:solidFill>
                <a:latin typeface="Bamini" pitchFamily="2" charset="0"/>
              </a:rPr>
              <a:t> (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History)</a:t>
            </a:r>
            <a:endParaRPr lang="en-US" sz="4000" dirty="0">
              <a:solidFill>
                <a:srgbClr val="0070C0"/>
              </a:solidFill>
              <a:latin typeface="Bamini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650" y="1547812"/>
            <a:ext cx="7181850" cy="4148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418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0497" y="313899"/>
            <a:ext cx="41616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 err="1">
                <a:solidFill>
                  <a:srgbClr val="0070C0"/>
                </a:solidFill>
                <a:latin typeface="Bamini" pitchFamily="2" charset="0"/>
              </a:rPr>
              <a:t>fiy</a:t>
            </a:r>
            <a:r>
              <a:rPr lang="en-US" sz="4000" b="1" dirty="0">
                <a:solidFill>
                  <a:srgbClr val="0070C0"/>
                </a:solidFill>
                <a:latin typeface="Bamini" pitchFamily="2" charset="0"/>
              </a:rPr>
              <a:t> (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Arts)</a:t>
            </a:r>
            <a:r>
              <a:rPr lang="en-US" sz="4000" b="1" dirty="0">
                <a:solidFill>
                  <a:srgbClr val="0070C0"/>
                </a:solidFill>
                <a:latin typeface="Bamini" pitchFamily="2" charset="0"/>
              </a:rPr>
              <a:t>  </a:t>
            </a:r>
            <a:endParaRPr lang="en-US" sz="4000" dirty="0">
              <a:solidFill>
                <a:srgbClr val="0070C0"/>
              </a:solidFill>
              <a:latin typeface="Bamini" pitchFamily="2" charset="0"/>
            </a:endParaRPr>
          </a:p>
        </p:txBody>
      </p:sp>
      <p:pic>
        <p:nvPicPr>
          <p:cNvPr id="1026" name="Picture 2" descr="https://lh6.googleusercontent.com/proxy/N3-VBcHTI5iyDwMoQjF7EiZuWK7mCvq7qQPw7RumY3y3qQ9BdeSsc930Hs5pn5jgjHG_5qC8kPWd-WIDIooW_DXuilm_qhMtQHAF4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1219200"/>
            <a:ext cx="7715250" cy="531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2021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1621</TotalTime>
  <Words>1967</Words>
  <Application>Microsoft Office PowerPoint</Application>
  <PresentationFormat>Widescreen</PresentationFormat>
  <Paragraphs>277</Paragraphs>
  <Slides>46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3" baseType="lpstr">
      <vt:lpstr>Arial</vt:lpstr>
      <vt:lpstr>Bamini</vt:lpstr>
      <vt:lpstr>Calibri</vt:lpstr>
      <vt:lpstr>Times New Roman</vt:lpstr>
      <vt:lpstr>Trebuchet MS</vt:lpstr>
      <vt:lpstr>Wingdings 3</vt:lpstr>
      <vt:lpstr>Facet</vt:lpstr>
      <vt:lpstr>    khzth;fspd; MSik tsh;r;rpapy;          Mrphpah;fspd; gq;fspg;G </vt:lpstr>
      <vt:lpstr>MSik vd;why; vd;d? What is Personality? </vt:lpstr>
      <vt:lpstr>MSik tsh;r;rp vd;why; vd;d? What is Personality Development?  </vt:lpstr>
      <vt:lpstr>1. Kd;khjphpia Cf;Ftpj;jy; (Encourage role Model) </vt:lpstr>
      <vt:lpstr>khzth;fspd; MSik tsh;r;rpapy;     Mrphpah;fspd; gq;fspg;G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Kd;khjphpia Cf;Ftpj;jy; (Encourage role Model) </vt:lpstr>
      <vt:lpstr> 2. gz;Gfis Nkk;gLj;Jjy; (Character Building) </vt:lpstr>
      <vt:lpstr>fPo;f;fz;l gz;Gfs; xt;nthU jdpg;gl;l khzth;fspd; MSik Nkk;ghl;L tsh;r;rpf;F Jhz;fshf mikfpd;wd.</vt:lpstr>
      <vt:lpstr>3. Fwpf;Nfhs;fis tFj;Jf; nfhs;Sjy; kw;Wk; xOf;fj;ij Nkk;gLj;Jjy; (Set Principals &amp; Discipline) </vt:lpstr>
      <vt:lpstr>4. jd;dk;gpf;if (Self-Confidence) </vt:lpstr>
      <vt:lpstr>5. mDjhgj;jpwid Nkk;gLj;Jjy;; (Build Empathy) </vt:lpstr>
      <vt:lpstr>1) ePq;fs; jhd; tFg;G yPlh;. rpy Nfs;tpfis fUk;gyifapy; vOjptpl;L, cq;fisnay;yhk; mjw;F gjpy; vOjr; nrhy;yptpl;L, rpwpJNeuk; ntspNa nrd;wpUf;fpwhh; Mrphpah;. xU khzth; mg;NghJ Jhq;fpf; nfhz;bUe;jhy; vd;d nra;tPh;fs;? </vt:lpstr>
      <vt:lpstr>2) New;W jdf;F Neh;e;j xU epfo;it kpfTk; ePskhf tpthpf;fpwhd; xU ez;gd;. cq;fSf;F Nghubf;fpwJ. vd;d nra;tPh;fs;? </vt:lpstr>
      <vt:lpstr>3) gs;sp Mz;L tpohTf;fhf, rf khzth;fNshL Nrh;e;J xU FO ghlYf;F xj;jpif ghh;f;fpwPh;fs;. xU khztdpd; Fuy; kl;Lk; mbf;fb Nruhky; ];Ujp tpyfp xypf;fpwJ. vd;d nra;tPh;fs;? </vt:lpstr>
      <vt:lpstr>4) fhiyapy; mg;ghNth, mk;khNth mYtyfj;Jf;Ff; fpsk;Gk;NghJjhd;, mthplk; ePq;fs; Nfl;Lg; ngw Ntz;ba xU tp\ak; epidTf;F tUfpwJ vd;d nra;tPh;fs;? </vt:lpstr>
      <vt:lpstr>5) Nfhil tpLKiwapy; ngw;NwhUld; Xhplj;jpw;F Rw;Wyh nrd;W tUfpwPh;fs;. te;jTld; “vg;gb ,Ue;jJ Rw;Wyh?” vd;W ez;gh;fs; Nfl;fpwhh;fs;. mg;NghJ gf;fj;jpNyNa cq;fs; ngw;NwhUk; ,Uf;fpwhh;fs;. me;jr; Rw;Wyh cq;fs; vjph;ghh;g;Gf;Fj; jFe;j khjphpNah, RitahdjhfNth ,y;iy. cq;fs; gjpy; vd;dthf ,Uf;Fk;? </vt:lpstr>
      <vt:lpstr>6) [];f;hPk; filapy; Xh; [];f;hPik thq;FfpwPh;fs;. kPjkpUf;Fk; fhrpy; khiyapy; ,d;ndhU [];f;hPk; rhg;gpl jpl;lkpLfpwPh;fs;. mg;NghJ Vior;rpWtd; xUtd;, ePq;fs; [];f;hPk; rhg;gpLtij Vf;fj;Jld; ghh;f;fpwhd;. vd;d nra;tPh;fs;? </vt:lpstr>
      <vt:lpstr>6. Neh;kiw kdg;ghd;ik (Positive Attitude) </vt:lpstr>
      <vt:lpstr>PowerPoint Presentation</vt:lpstr>
      <vt:lpstr>Neh;kiw kdg;ghd;ikapd; ed;ikfs; (Benefits of Positive Attitude)</vt:lpstr>
      <vt:lpstr>7. khpahijia typAWj;Jjy; (Insist on Respect) </vt:lpstr>
      <vt:lpstr>8. cly; nkhopapd; ntspg;ghL (Body Language)</vt:lpstr>
      <vt:lpstr>9. jd;dhh;tj;njhz;L (Volunteerism) </vt:lpstr>
      <vt:lpstr>10. ek;gfj;jd;ik (Authenticity) </vt:lpstr>
      <vt:lpstr>11. Mil czh;T (Dressing Sense)   </vt:lpstr>
      <vt:lpstr>12. nray;fs; NgRfpd;wd (Actions Speak) </vt:lpstr>
      <vt:lpstr>13. milnkhopiaj; jtph;f;fTk; (Avoid Labels) </vt:lpstr>
      <vt:lpstr>14. NfSq;fs; (Listen) </vt:lpstr>
      <vt:lpstr>15. md;gpdhy; jpUj;Jq;fs; (Punish Lovingly) </vt:lpstr>
      <vt:lpstr>16. mth;fSf;F cjTq;fs; (Help Them) </vt:lpstr>
      <vt:lpstr>17. cly; MNuhf;fpak; (Health) </vt:lpstr>
      <vt:lpstr>18. ftiyg;gLtij epWj;Jq;fs;! thoj; Jtq;Fq;fs;;! (Stop Worrying! Start Living)</vt:lpstr>
      <vt:lpstr> 19. rpwe;j MSikAilatuhf rpy MNyhridfs; (How to make Good Personality)</vt:lpstr>
      <vt:lpstr>PowerPoint Presentation</vt:lpstr>
      <vt:lpstr>20. ntw;wpahsh;fs; vt;thW Njhy;tpahsh;fsplkpUe;J NtWgLfpwhh;fs; (How winners are different from losers)</vt:lpstr>
      <vt:lpstr>PowerPoint Presentation</vt:lpstr>
      <vt:lpstr>Be    SLIM   No    FAT</vt:lpstr>
      <vt:lpstr>Positive  “WATCH”</vt:lpstr>
      <vt:lpstr>The Choice is Yours</vt:lpstr>
      <vt:lpstr> Neh;kiwahd kdg;ghd;ik cUthtjw;fhd topfs; (That is the Way to Positive Attitude)</vt:lpstr>
      <vt:lpstr>midtUf;Fk; kpf;f ed;wp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Gopal Alagarswamy</dc:creator>
  <cp:lastModifiedBy>Gopal Alagarswamy</cp:lastModifiedBy>
  <cp:revision>434</cp:revision>
  <dcterms:created xsi:type="dcterms:W3CDTF">2020-06-27T20:55:49Z</dcterms:created>
  <dcterms:modified xsi:type="dcterms:W3CDTF">2020-07-03T07:12:53Z</dcterms:modified>
</cp:coreProperties>
</file>